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y="6858000" cx="9144000"/>
  <p:notesSz cx="6819900" cy="9931400"/>
  <p:embeddedFontLst>
    <p:embeddedFont>
      <p:font typeface="Candara"/>
      <p:regular r:id="rId36"/>
      <p:bold r:id="rId37"/>
      <p:italic r:id="rId38"/>
      <p:boldItalic r:id="rId3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40" roundtripDataSignature="AMtx7mi67jp+I5rQDrTUB3QSjvVVczhsT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customschemas.google.com/relationships/presentationmetadata" Target="metadata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font" Target="fonts/Candara-bold.fntdata"/><Relationship Id="rId14" Type="http://schemas.openxmlformats.org/officeDocument/2006/relationships/slide" Target="slides/slide8.xml"/><Relationship Id="rId36" Type="http://schemas.openxmlformats.org/officeDocument/2006/relationships/font" Target="fonts/Candara-regular.fntdata"/><Relationship Id="rId17" Type="http://schemas.openxmlformats.org/officeDocument/2006/relationships/slide" Target="slides/slide11.xml"/><Relationship Id="rId39" Type="http://schemas.openxmlformats.org/officeDocument/2006/relationships/font" Target="fonts/Candara-boldItalic.fntdata"/><Relationship Id="rId16" Type="http://schemas.openxmlformats.org/officeDocument/2006/relationships/slide" Target="slides/slide10.xml"/><Relationship Id="rId38" Type="http://schemas.openxmlformats.org/officeDocument/2006/relationships/font" Target="fonts/Candara-italic.fntdata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36875" y="744850"/>
            <a:ext cx="4546825" cy="37242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1975" y="4717400"/>
            <a:ext cx="5455900" cy="4469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:notes"/>
          <p:cNvSpPr txBox="1"/>
          <p:nvPr>
            <p:ph idx="1" type="body"/>
          </p:nvPr>
        </p:nvSpPr>
        <p:spPr>
          <a:xfrm>
            <a:off x="681975" y="4717400"/>
            <a:ext cx="5455900" cy="4469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1:notes"/>
          <p:cNvSpPr/>
          <p:nvPr>
            <p:ph idx="2" type="sldImg"/>
          </p:nvPr>
        </p:nvSpPr>
        <p:spPr>
          <a:xfrm>
            <a:off x="1136875" y="744850"/>
            <a:ext cx="4546825" cy="37242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0:notes"/>
          <p:cNvSpPr txBox="1"/>
          <p:nvPr>
            <p:ph idx="1" type="body"/>
          </p:nvPr>
        </p:nvSpPr>
        <p:spPr>
          <a:xfrm>
            <a:off x="681975" y="4717400"/>
            <a:ext cx="5455900" cy="4469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10:notes"/>
          <p:cNvSpPr/>
          <p:nvPr>
            <p:ph idx="2" type="sldImg"/>
          </p:nvPr>
        </p:nvSpPr>
        <p:spPr>
          <a:xfrm>
            <a:off x="1136875" y="744850"/>
            <a:ext cx="4546825" cy="37242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1:notes"/>
          <p:cNvSpPr txBox="1"/>
          <p:nvPr>
            <p:ph idx="1" type="body"/>
          </p:nvPr>
        </p:nvSpPr>
        <p:spPr>
          <a:xfrm>
            <a:off x="681975" y="4717400"/>
            <a:ext cx="5455900" cy="4469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11:notes"/>
          <p:cNvSpPr/>
          <p:nvPr>
            <p:ph idx="2" type="sldImg"/>
          </p:nvPr>
        </p:nvSpPr>
        <p:spPr>
          <a:xfrm>
            <a:off x="1136875" y="744850"/>
            <a:ext cx="4546825" cy="37242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2:notes"/>
          <p:cNvSpPr txBox="1"/>
          <p:nvPr>
            <p:ph idx="1" type="body"/>
          </p:nvPr>
        </p:nvSpPr>
        <p:spPr>
          <a:xfrm>
            <a:off x="681975" y="4717400"/>
            <a:ext cx="5455900" cy="4469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12:notes"/>
          <p:cNvSpPr/>
          <p:nvPr>
            <p:ph idx="2" type="sldImg"/>
          </p:nvPr>
        </p:nvSpPr>
        <p:spPr>
          <a:xfrm>
            <a:off x="1136875" y="744850"/>
            <a:ext cx="4546825" cy="37242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13:notes"/>
          <p:cNvSpPr txBox="1"/>
          <p:nvPr>
            <p:ph idx="1" type="body"/>
          </p:nvPr>
        </p:nvSpPr>
        <p:spPr>
          <a:xfrm>
            <a:off x="681975" y="4717400"/>
            <a:ext cx="5455900" cy="4469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13:notes"/>
          <p:cNvSpPr/>
          <p:nvPr>
            <p:ph idx="2" type="sldImg"/>
          </p:nvPr>
        </p:nvSpPr>
        <p:spPr>
          <a:xfrm>
            <a:off x="1136875" y="744850"/>
            <a:ext cx="4546825" cy="37242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4:notes"/>
          <p:cNvSpPr txBox="1"/>
          <p:nvPr>
            <p:ph idx="1" type="body"/>
          </p:nvPr>
        </p:nvSpPr>
        <p:spPr>
          <a:xfrm>
            <a:off x="681975" y="4717400"/>
            <a:ext cx="5455900" cy="4469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14:notes"/>
          <p:cNvSpPr/>
          <p:nvPr>
            <p:ph idx="2" type="sldImg"/>
          </p:nvPr>
        </p:nvSpPr>
        <p:spPr>
          <a:xfrm>
            <a:off x="1136875" y="744850"/>
            <a:ext cx="4546825" cy="37242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5:notes"/>
          <p:cNvSpPr txBox="1"/>
          <p:nvPr>
            <p:ph idx="1" type="body"/>
          </p:nvPr>
        </p:nvSpPr>
        <p:spPr>
          <a:xfrm>
            <a:off x="681975" y="4717400"/>
            <a:ext cx="5455900" cy="4469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15:notes"/>
          <p:cNvSpPr/>
          <p:nvPr>
            <p:ph idx="2" type="sldImg"/>
          </p:nvPr>
        </p:nvSpPr>
        <p:spPr>
          <a:xfrm>
            <a:off x="1136875" y="744850"/>
            <a:ext cx="4546825" cy="37242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2f5da533e6e_0_189:notes"/>
          <p:cNvSpPr txBox="1"/>
          <p:nvPr>
            <p:ph idx="1" type="body"/>
          </p:nvPr>
        </p:nvSpPr>
        <p:spPr>
          <a:xfrm>
            <a:off x="681975" y="4717400"/>
            <a:ext cx="5455800" cy="446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g2f5da533e6e_0_189:notes"/>
          <p:cNvSpPr/>
          <p:nvPr>
            <p:ph idx="2" type="sldImg"/>
          </p:nvPr>
        </p:nvSpPr>
        <p:spPr>
          <a:xfrm>
            <a:off x="1136875" y="744850"/>
            <a:ext cx="4546800" cy="3724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2f5da533e6e_0_193:notes"/>
          <p:cNvSpPr txBox="1"/>
          <p:nvPr>
            <p:ph idx="1" type="body"/>
          </p:nvPr>
        </p:nvSpPr>
        <p:spPr>
          <a:xfrm>
            <a:off x="681975" y="4717400"/>
            <a:ext cx="5455800" cy="446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g2f5da533e6e_0_193:notes"/>
          <p:cNvSpPr/>
          <p:nvPr>
            <p:ph idx="2" type="sldImg"/>
          </p:nvPr>
        </p:nvSpPr>
        <p:spPr>
          <a:xfrm>
            <a:off x="1136875" y="744850"/>
            <a:ext cx="4546800" cy="3724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2f5da533e6e_0_198:notes"/>
          <p:cNvSpPr txBox="1"/>
          <p:nvPr>
            <p:ph idx="1" type="body"/>
          </p:nvPr>
        </p:nvSpPr>
        <p:spPr>
          <a:xfrm>
            <a:off x="681975" y="4717400"/>
            <a:ext cx="5455800" cy="446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g2f5da533e6e_0_198:notes"/>
          <p:cNvSpPr/>
          <p:nvPr>
            <p:ph idx="2" type="sldImg"/>
          </p:nvPr>
        </p:nvSpPr>
        <p:spPr>
          <a:xfrm>
            <a:off x="1136875" y="744850"/>
            <a:ext cx="4546800" cy="3724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2f5da533e6e_0_203:notes"/>
          <p:cNvSpPr txBox="1"/>
          <p:nvPr>
            <p:ph idx="1" type="body"/>
          </p:nvPr>
        </p:nvSpPr>
        <p:spPr>
          <a:xfrm>
            <a:off x="681975" y="4717400"/>
            <a:ext cx="5455800" cy="446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" name="Google Shape;356;g2f5da533e6e_0_203:notes"/>
          <p:cNvSpPr/>
          <p:nvPr>
            <p:ph idx="2" type="sldImg"/>
          </p:nvPr>
        </p:nvSpPr>
        <p:spPr>
          <a:xfrm>
            <a:off x="1136875" y="744850"/>
            <a:ext cx="4546800" cy="3724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:notes"/>
          <p:cNvSpPr txBox="1"/>
          <p:nvPr>
            <p:ph idx="1" type="body"/>
          </p:nvPr>
        </p:nvSpPr>
        <p:spPr>
          <a:xfrm>
            <a:off x="681975" y="4717400"/>
            <a:ext cx="5455900" cy="4469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2:notes"/>
          <p:cNvSpPr/>
          <p:nvPr>
            <p:ph idx="2" type="sldImg"/>
          </p:nvPr>
        </p:nvSpPr>
        <p:spPr>
          <a:xfrm>
            <a:off x="1136875" y="744850"/>
            <a:ext cx="4546825" cy="37242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2f5da533e6e_0_207:notes"/>
          <p:cNvSpPr txBox="1"/>
          <p:nvPr>
            <p:ph idx="1" type="body"/>
          </p:nvPr>
        </p:nvSpPr>
        <p:spPr>
          <a:xfrm>
            <a:off x="681975" y="4717400"/>
            <a:ext cx="5455800" cy="446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g2f5da533e6e_0_207:notes"/>
          <p:cNvSpPr/>
          <p:nvPr>
            <p:ph idx="2" type="sldImg"/>
          </p:nvPr>
        </p:nvSpPr>
        <p:spPr>
          <a:xfrm>
            <a:off x="1136875" y="744850"/>
            <a:ext cx="4546800" cy="3724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2f5da533e6e_0_212:notes"/>
          <p:cNvSpPr txBox="1"/>
          <p:nvPr>
            <p:ph idx="1" type="body"/>
          </p:nvPr>
        </p:nvSpPr>
        <p:spPr>
          <a:xfrm>
            <a:off x="681975" y="4717400"/>
            <a:ext cx="5455800" cy="446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g2f5da533e6e_0_212:notes"/>
          <p:cNvSpPr/>
          <p:nvPr>
            <p:ph idx="2" type="sldImg"/>
          </p:nvPr>
        </p:nvSpPr>
        <p:spPr>
          <a:xfrm>
            <a:off x="1136875" y="744850"/>
            <a:ext cx="4546800" cy="3724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2f5da533e6e_0_217:notes"/>
          <p:cNvSpPr txBox="1"/>
          <p:nvPr>
            <p:ph idx="1" type="body"/>
          </p:nvPr>
        </p:nvSpPr>
        <p:spPr>
          <a:xfrm>
            <a:off x="681975" y="4717400"/>
            <a:ext cx="5455800" cy="446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g2f5da533e6e_0_217:notes"/>
          <p:cNvSpPr/>
          <p:nvPr>
            <p:ph idx="2" type="sldImg"/>
          </p:nvPr>
        </p:nvSpPr>
        <p:spPr>
          <a:xfrm>
            <a:off x="1136875" y="744850"/>
            <a:ext cx="4546800" cy="3724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g2f5da533e6e_0_221:notes"/>
          <p:cNvSpPr txBox="1"/>
          <p:nvPr>
            <p:ph idx="1" type="body"/>
          </p:nvPr>
        </p:nvSpPr>
        <p:spPr>
          <a:xfrm>
            <a:off x="681975" y="4717400"/>
            <a:ext cx="5455800" cy="446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Google Shape;378;g2f5da533e6e_0_221:notes"/>
          <p:cNvSpPr/>
          <p:nvPr>
            <p:ph idx="2" type="sldImg"/>
          </p:nvPr>
        </p:nvSpPr>
        <p:spPr>
          <a:xfrm>
            <a:off x="1136875" y="744850"/>
            <a:ext cx="4546800" cy="3724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2f5da533e6e_0_226:notes"/>
          <p:cNvSpPr txBox="1"/>
          <p:nvPr>
            <p:ph idx="1" type="body"/>
          </p:nvPr>
        </p:nvSpPr>
        <p:spPr>
          <a:xfrm>
            <a:off x="681975" y="4717400"/>
            <a:ext cx="5455800" cy="446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g2f5da533e6e_0_226:notes"/>
          <p:cNvSpPr/>
          <p:nvPr>
            <p:ph idx="2" type="sldImg"/>
          </p:nvPr>
        </p:nvSpPr>
        <p:spPr>
          <a:xfrm>
            <a:off x="1136875" y="744850"/>
            <a:ext cx="4546800" cy="3724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g2f5da533e6e_0_231:notes"/>
          <p:cNvSpPr txBox="1"/>
          <p:nvPr>
            <p:ph idx="1" type="body"/>
          </p:nvPr>
        </p:nvSpPr>
        <p:spPr>
          <a:xfrm>
            <a:off x="681975" y="4717400"/>
            <a:ext cx="5455800" cy="446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g2f5da533e6e_0_231:notes"/>
          <p:cNvSpPr/>
          <p:nvPr>
            <p:ph idx="2" type="sldImg"/>
          </p:nvPr>
        </p:nvSpPr>
        <p:spPr>
          <a:xfrm>
            <a:off x="1136875" y="744850"/>
            <a:ext cx="4546800" cy="3724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2f5da533e6e_0_236:notes"/>
          <p:cNvSpPr txBox="1"/>
          <p:nvPr>
            <p:ph idx="1" type="body"/>
          </p:nvPr>
        </p:nvSpPr>
        <p:spPr>
          <a:xfrm>
            <a:off x="681975" y="4717400"/>
            <a:ext cx="5455800" cy="446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g2f5da533e6e_0_236:notes"/>
          <p:cNvSpPr/>
          <p:nvPr>
            <p:ph idx="2" type="sldImg"/>
          </p:nvPr>
        </p:nvSpPr>
        <p:spPr>
          <a:xfrm>
            <a:off x="1136875" y="744850"/>
            <a:ext cx="4546800" cy="3724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2f5da533e6e_0_241:notes"/>
          <p:cNvSpPr txBox="1"/>
          <p:nvPr>
            <p:ph idx="1" type="body"/>
          </p:nvPr>
        </p:nvSpPr>
        <p:spPr>
          <a:xfrm>
            <a:off x="681975" y="4717400"/>
            <a:ext cx="5455800" cy="446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g2f5da533e6e_0_241:notes"/>
          <p:cNvSpPr/>
          <p:nvPr>
            <p:ph idx="2" type="sldImg"/>
          </p:nvPr>
        </p:nvSpPr>
        <p:spPr>
          <a:xfrm>
            <a:off x="1136875" y="744850"/>
            <a:ext cx="4546800" cy="3724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2f5da533e6e_0_246:notes"/>
          <p:cNvSpPr txBox="1"/>
          <p:nvPr>
            <p:ph idx="1" type="body"/>
          </p:nvPr>
        </p:nvSpPr>
        <p:spPr>
          <a:xfrm>
            <a:off x="681975" y="4717400"/>
            <a:ext cx="5455800" cy="446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g2f5da533e6e_0_246:notes"/>
          <p:cNvSpPr/>
          <p:nvPr>
            <p:ph idx="2" type="sldImg"/>
          </p:nvPr>
        </p:nvSpPr>
        <p:spPr>
          <a:xfrm>
            <a:off x="1136875" y="744850"/>
            <a:ext cx="4546800" cy="3724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2f5da533e6e_0_250:notes"/>
          <p:cNvSpPr txBox="1"/>
          <p:nvPr>
            <p:ph idx="1" type="body"/>
          </p:nvPr>
        </p:nvSpPr>
        <p:spPr>
          <a:xfrm>
            <a:off x="681975" y="4717400"/>
            <a:ext cx="5455800" cy="446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g2f5da533e6e_0_250:notes"/>
          <p:cNvSpPr/>
          <p:nvPr>
            <p:ph idx="2" type="sldImg"/>
          </p:nvPr>
        </p:nvSpPr>
        <p:spPr>
          <a:xfrm>
            <a:off x="1136875" y="744850"/>
            <a:ext cx="4546800" cy="3724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2f6a15f211e_0_0:notes"/>
          <p:cNvSpPr/>
          <p:nvPr>
            <p:ph idx="2" type="sldImg"/>
          </p:nvPr>
        </p:nvSpPr>
        <p:spPr>
          <a:xfrm>
            <a:off x="1136875" y="744850"/>
            <a:ext cx="4546800" cy="3724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2f6a15f211e_0_0:notes"/>
          <p:cNvSpPr txBox="1"/>
          <p:nvPr>
            <p:ph idx="1" type="body"/>
          </p:nvPr>
        </p:nvSpPr>
        <p:spPr>
          <a:xfrm>
            <a:off x="681975" y="4717400"/>
            <a:ext cx="5455800" cy="446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:notes"/>
          <p:cNvSpPr txBox="1"/>
          <p:nvPr>
            <p:ph idx="1" type="body"/>
          </p:nvPr>
        </p:nvSpPr>
        <p:spPr>
          <a:xfrm>
            <a:off x="681975" y="4717400"/>
            <a:ext cx="5455900" cy="4469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3:notes"/>
          <p:cNvSpPr/>
          <p:nvPr>
            <p:ph idx="2" type="sldImg"/>
          </p:nvPr>
        </p:nvSpPr>
        <p:spPr>
          <a:xfrm>
            <a:off x="1136875" y="744850"/>
            <a:ext cx="4546825" cy="37242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:notes"/>
          <p:cNvSpPr txBox="1"/>
          <p:nvPr>
            <p:ph idx="1" type="body"/>
          </p:nvPr>
        </p:nvSpPr>
        <p:spPr>
          <a:xfrm>
            <a:off x="681975" y="4717400"/>
            <a:ext cx="5455900" cy="4469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4:notes"/>
          <p:cNvSpPr/>
          <p:nvPr>
            <p:ph idx="2" type="sldImg"/>
          </p:nvPr>
        </p:nvSpPr>
        <p:spPr>
          <a:xfrm>
            <a:off x="1136875" y="744850"/>
            <a:ext cx="4546825" cy="37242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5:notes"/>
          <p:cNvSpPr txBox="1"/>
          <p:nvPr>
            <p:ph idx="1" type="body"/>
          </p:nvPr>
        </p:nvSpPr>
        <p:spPr>
          <a:xfrm>
            <a:off x="681975" y="4717400"/>
            <a:ext cx="5455900" cy="4469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5:notes"/>
          <p:cNvSpPr/>
          <p:nvPr>
            <p:ph idx="2" type="sldImg"/>
          </p:nvPr>
        </p:nvSpPr>
        <p:spPr>
          <a:xfrm>
            <a:off x="1136875" y="744850"/>
            <a:ext cx="4546825" cy="37242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6:notes"/>
          <p:cNvSpPr txBox="1"/>
          <p:nvPr>
            <p:ph idx="1" type="body"/>
          </p:nvPr>
        </p:nvSpPr>
        <p:spPr>
          <a:xfrm>
            <a:off x="681975" y="4717400"/>
            <a:ext cx="5455900" cy="4469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6:notes"/>
          <p:cNvSpPr/>
          <p:nvPr>
            <p:ph idx="2" type="sldImg"/>
          </p:nvPr>
        </p:nvSpPr>
        <p:spPr>
          <a:xfrm>
            <a:off x="1136875" y="744850"/>
            <a:ext cx="4546825" cy="37242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2f6a15f211e_0_7:notes"/>
          <p:cNvSpPr/>
          <p:nvPr>
            <p:ph idx="2" type="sldImg"/>
          </p:nvPr>
        </p:nvSpPr>
        <p:spPr>
          <a:xfrm>
            <a:off x="1136875" y="744850"/>
            <a:ext cx="4546800" cy="3724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2f6a15f211e_0_7:notes"/>
          <p:cNvSpPr txBox="1"/>
          <p:nvPr>
            <p:ph idx="1" type="body"/>
          </p:nvPr>
        </p:nvSpPr>
        <p:spPr>
          <a:xfrm>
            <a:off x="681975" y="4717400"/>
            <a:ext cx="5455800" cy="446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7:notes"/>
          <p:cNvSpPr txBox="1"/>
          <p:nvPr>
            <p:ph idx="1" type="body"/>
          </p:nvPr>
        </p:nvSpPr>
        <p:spPr>
          <a:xfrm>
            <a:off x="681975" y="4717400"/>
            <a:ext cx="5455900" cy="4469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7:notes"/>
          <p:cNvSpPr/>
          <p:nvPr>
            <p:ph idx="2" type="sldImg"/>
          </p:nvPr>
        </p:nvSpPr>
        <p:spPr>
          <a:xfrm>
            <a:off x="1136875" y="744850"/>
            <a:ext cx="4546825" cy="37242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7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fmla="val 1272" name="adj"/>
            </a:avLst>
          </a:prstGeom>
          <a:gradFill>
            <a:gsLst>
              <a:gs pos="0">
                <a:srgbClr val="0293E0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20" name="Google Shape;20;p17"/>
          <p:cNvGrpSpPr/>
          <p:nvPr/>
        </p:nvGrpSpPr>
        <p:grpSpPr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21" name="Google Shape;21;p17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2" name="Google Shape;22;p17"/>
            <p:cNvSpPr/>
            <p:nvPr/>
          </p:nvSpPr>
          <p:spPr>
            <a:xfrm>
              <a:off x="-309563" y="4318000"/>
              <a:ext cx="8280401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3" name="Google Shape;23;p17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4" name="Google Shape;24;p17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5" name="Google Shape;25;p17"/>
            <p:cNvSpPr/>
            <p:nvPr/>
          </p:nvSpPr>
          <p:spPr>
            <a:xfrm>
              <a:off x="-3905250" y="4294188"/>
              <a:ext cx="13011150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26" name="Google Shape;26;p17"/>
          <p:cNvSpPr txBox="1"/>
          <p:nvPr>
            <p:ph type="ctrTitle"/>
          </p:nvPr>
        </p:nvSpPr>
        <p:spPr>
          <a:xfrm>
            <a:off x="685800" y="1600200"/>
            <a:ext cx="7772400" cy="178010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sz="4400"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7"/>
          <p:cNvSpPr txBox="1"/>
          <p:nvPr>
            <p:ph idx="1" type="subTitle"/>
          </p:nvPr>
        </p:nvSpPr>
        <p:spPr>
          <a:xfrm>
            <a:off x="1371600" y="3556001"/>
            <a:ext cx="6400800" cy="147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FFFF"/>
                </a:solidFill>
              </a:defRPr>
            </a:lvl1pPr>
            <a:lvl2pPr lvl="1" algn="ctr">
              <a:spcBef>
                <a:spcPts val="440"/>
              </a:spcBef>
              <a:spcAft>
                <a:spcPts val="0"/>
              </a:spcAft>
              <a:buSzPts val="22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17"/>
          <p:cNvSpPr txBox="1"/>
          <p:nvPr>
            <p:ph idx="10" type="dt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7"/>
          <p:cNvSpPr txBox="1"/>
          <p:nvPr>
            <p:ph idx="11" type="ftr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7"/>
          <p:cNvSpPr txBox="1"/>
          <p:nvPr>
            <p:ph idx="12" type="sldNum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6"/>
          <p:cNvSpPr txBox="1"/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6"/>
          <p:cNvSpPr txBox="1"/>
          <p:nvPr>
            <p:ph idx="1" type="body"/>
          </p:nvPr>
        </p:nvSpPr>
        <p:spPr>
          <a:xfrm rot="5400000">
            <a:off x="2850886" y="696648"/>
            <a:ext cx="3450696" cy="74083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Char char="*"/>
              <a:defRPr/>
            </a:lvl1pPr>
            <a:lvl2pPr indent="-368300" lvl="1" marL="914400" algn="l">
              <a:spcBef>
                <a:spcPts val="440"/>
              </a:spcBef>
              <a:spcAft>
                <a:spcPts val="0"/>
              </a:spcAft>
              <a:buSzPts val="2200"/>
              <a:buChar char="*"/>
              <a:defRPr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*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*"/>
              <a:defRPr/>
            </a:lvl5pPr>
            <a:lvl6pPr indent="-342900" lvl="5" marL="27432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12" name="Google Shape;112;p26"/>
          <p:cNvSpPr txBox="1"/>
          <p:nvPr>
            <p:ph idx="10" type="dt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6"/>
          <p:cNvSpPr txBox="1"/>
          <p:nvPr>
            <p:ph idx="11" type="ftr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6"/>
          <p:cNvSpPr txBox="1"/>
          <p:nvPr>
            <p:ph idx="12" type="sldNum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showMasterSp="0" type="vertTitleAndTx">
  <p:cSld name="VERTICAL_TITLE_AND_VERTICAL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7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fmla="val 7136" name="adj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17" name="Google Shape;117;p27"/>
          <p:cNvSpPr txBox="1"/>
          <p:nvPr>
            <p:ph idx="10" type="dt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7"/>
          <p:cNvSpPr txBox="1"/>
          <p:nvPr>
            <p:ph idx="11" type="ftr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7"/>
          <p:cNvSpPr txBox="1"/>
          <p:nvPr>
            <p:ph idx="12" type="sldNum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grpSp>
        <p:nvGrpSpPr>
          <p:cNvPr id="120" name="Google Shape;120;p27"/>
          <p:cNvGrpSpPr/>
          <p:nvPr/>
        </p:nvGrpSpPr>
        <p:grpSpPr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21" name="Google Shape;121;p27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22" name="Google Shape;122;p27"/>
            <p:cNvSpPr/>
            <p:nvPr/>
          </p:nvSpPr>
          <p:spPr>
            <a:xfrm>
              <a:off x="-309563" y="4318000"/>
              <a:ext cx="8280401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23" name="Google Shape;123;p27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24" name="Google Shape;124;p27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25" name="Google Shape;125;p27"/>
            <p:cNvSpPr/>
            <p:nvPr/>
          </p:nvSpPr>
          <p:spPr>
            <a:xfrm>
              <a:off x="-3905250" y="4294188"/>
              <a:ext cx="13011150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126" name="Google Shape;126;p27"/>
          <p:cNvSpPr txBox="1"/>
          <p:nvPr>
            <p:ph type="title"/>
          </p:nvPr>
        </p:nvSpPr>
        <p:spPr>
          <a:xfrm rot="5400000">
            <a:off x="5414434" y="2662767"/>
            <a:ext cx="448733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andara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7"/>
          <p:cNvSpPr txBox="1"/>
          <p:nvPr>
            <p:ph idx="1" type="body"/>
          </p:nvPr>
        </p:nvSpPr>
        <p:spPr>
          <a:xfrm rot="5400000">
            <a:off x="1223433" y="681567"/>
            <a:ext cx="4487334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*"/>
              <a:defRPr/>
            </a:lvl1pPr>
            <a:lvl2pPr indent="-368300" lvl="1" marL="91440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Char char="*"/>
              <a:defRPr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Char char="*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*"/>
              <a:defRPr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Char char="*"/>
              <a:defRPr/>
            </a:lvl5pPr>
            <a:lvl6pPr indent="-342900" lvl="5" marL="27432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showMasterSp="0" type="title">
  <p:cSld name="TITLE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f5da533e6e_0_268"/>
          <p:cNvSpPr/>
          <p:nvPr/>
        </p:nvSpPr>
        <p:spPr>
          <a:xfrm>
            <a:off x="228600" y="228600"/>
            <a:ext cx="8695800" cy="6035100"/>
          </a:xfrm>
          <a:prstGeom prst="roundRect">
            <a:avLst>
              <a:gd fmla="val 1272" name="adj"/>
            </a:avLst>
          </a:prstGeom>
          <a:gradFill>
            <a:gsLst>
              <a:gs pos="0">
                <a:srgbClr val="0293E0"/>
              </a:gs>
              <a:gs pos="100000">
                <a:srgbClr val="81D2FE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143" name="Google Shape;143;g2f5da533e6e_0_268"/>
          <p:cNvGrpSpPr/>
          <p:nvPr/>
        </p:nvGrpSpPr>
        <p:grpSpPr>
          <a:xfrm>
            <a:off x="211485" y="5354035"/>
            <a:ext cx="8723976" cy="1331612"/>
            <a:chOff x="-3905250" y="4294188"/>
            <a:chExt cx="13011150" cy="1892300"/>
          </a:xfrm>
        </p:grpSpPr>
        <p:sp>
          <p:nvSpPr>
            <p:cNvPr id="144" name="Google Shape;144;g2f5da533e6e_0_268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3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45" name="Google Shape;145;g2f5da533e6e_0_268"/>
            <p:cNvSpPr/>
            <p:nvPr/>
          </p:nvSpPr>
          <p:spPr>
            <a:xfrm>
              <a:off x="-309563" y="4318000"/>
              <a:ext cx="8280400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46" name="Google Shape;146;g2f5da533e6e_0_268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47" name="Google Shape;147;g2f5da533e6e_0_268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48" name="Google Shape;148;g2f5da533e6e_0_268"/>
            <p:cNvSpPr/>
            <p:nvPr/>
          </p:nvSpPr>
          <p:spPr>
            <a:xfrm>
              <a:off x="-3905250" y="4294188"/>
              <a:ext cx="13011150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149" name="Google Shape;149;g2f5da533e6e_0_268"/>
          <p:cNvSpPr txBox="1"/>
          <p:nvPr>
            <p:ph type="ctrTitle"/>
          </p:nvPr>
        </p:nvSpPr>
        <p:spPr>
          <a:xfrm>
            <a:off x="685800" y="1600200"/>
            <a:ext cx="7772400" cy="178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sz="4400">
                <a:solidFill>
                  <a:srgbClr val="FFFFFF"/>
                </a:solidFill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g2f5da533e6e_0_268"/>
          <p:cNvSpPr txBox="1"/>
          <p:nvPr>
            <p:ph idx="1" type="subTitle"/>
          </p:nvPr>
        </p:nvSpPr>
        <p:spPr>
          <a:xfrm>
            <a:off x="1371600" y="3556001"/>
            <a:ext cx="6400800" cy="147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FFFF"/>
                </a:solidFill>
              </a:defRPr>
            </a:lvl1pPr>
            <a:lvl2pPr lvl="1" rtl="0" algn="ctr">
              <a:spcBef>
                <a:spcPts val="440"/>
              </a:spcBef>
              <a:spcAft>
                <a:spcPts val="0"/>
              </a:spcAft>
              <a:buSzPts val="2200"/>
              <a:buNone/>
              <a:defRPr>
                <a:solidFill>
                  <a:srgbClr val="888888"/>
                </a:solidFill>
              </a:defRPr>
            </a:lvl2pPr>
            <a:lvl3pPr lvl="2" rtl="0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3pPr>
            <a:lvl4pPr lvl="3" rtl="0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rtl="0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5pPr>
            <a:lvl6pPr lvl="5" rtl="0" algn="ctr"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6pPr>
            <a:lvl7pPr lvl="6" rtl="0" algn="ctr"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7pPr>
            <a:lvl8pPr lvl="7" rtl="0" algn="ctr"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8pPr>
            <a:lvl9pPr lvl="8" rtl="0" algn="ctr"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51" name="Google Shape;151;g2f5da533e6e_0_268"/>
          <p:cNvSpPr txBox="1"/>
          <p:nvPr>
            <p:ph idx="10" type="dt"/>
          </p:nvPr>
        </p:nvSpPr>
        <p:spPr>
          <a:xfrm>
            <a:off x="5163672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g2f5da533e6e_0_268"/>
          <p:cNvSpPr txBox="1"/>
          <p:nvPr>
            <p:ph idx="11" type="ftr"/>
          </p:nvPr>
        </p:nvSpPr>
        <p:spPr>
          <a:xfrm>
            <a:off x="193638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g2f5da533e6e_0_268"/>
          <p:cNvSpPr txBox="1"/>
          <p:nvPr>
            <p:ph idx="12" type="sldNum"/>
          </p:nvPr>
        </p:nvSpPr>
        <p:spPr>
          <a:xfrm>
            <a:off x="3991088" y="6250163"/>
            <a:ext cx="1161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ctr">
              <a:spcBef>
                <a:spcPts val="0"/>
              </a:spcBef>
              <a:buNone/>
              <a:defRPr/>
            </a:lvl1pPr>
            <a:lvl2pPr indent="0" lvl="1" marL="0" rtl="0" algn="ctr">
              <a:spcBef>
                <a:spcPts val="0"/>
              </a:spcBef>
              <a:buNone/>
              <a:defRPr/>
            </a:lvl2pPr>
            <a:lvl3pPr indent="0" lvl="2" marL="0" rtl="0" algn="ctr">
              <a:spcBef>
                <a:spcPts val="0"/>
              </a:spcBef>
              <a:buNone/>
              <a:defRPr/>
            </a:lvl3pPr>
            <a:lvl4pPr indent="0" lvl="3" marL="0" rtl="0" algn="ctr">
              <a:spcBef>
                <a:spcPts val="0"/>
              </a:spcBef>
              <a:buNone/>
              <a:defRPr/>
            </a:lvl4pPr>
            <a:lvl5pPr indent="0" lvl="4" marL="0" rtl="0" algn="ctr">
              <a:spcBef>
                <a:spcPts val="0"/>
              </a:spcBef>
              <a:buNone/>
              <a:defRPr/>
            </a:lvl5pPr>
            <a:lvl6pPr indent="0" lvl="5" marL="0" rtl="0" algn="ctr">
              <a:spcBef>
                <a:spcPts val="0"/>
              </a:spcBef>
              <a:buNone/>
              <a:defRPr/>
            </a:lvl6pPr>
            <a:lvl7pPr indent="0" lvl="6" marL="0" rtl="0" algn="ctr">
              <a:spcBef>
                <a:spcPts val="0"/>
              </a:spcBef>
              <a:buNone/>
              <a:defRPr/>
            </a:lvl7pPr>
            <a:lvl8pPr indent="0" lvl="7" marL="0" rtl="0" algn="ctr">
              <a:spcBef>
                <a:spcPts val="0"/>
              </a:spcBef>
              <a:buNone/>
              <a:defRPr/>
            </a:lvl8pPr>
            <a:lvl9pPr indent="0" lvl="8" marL="0" rt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f5da533e6e_0_281"/>
          <p:cNvSpPr txBox="1"/>
          <p:nvPr>
            <p:ph idx="1" type="body"/>
          </p:nvPr>
        </p:nvSpPr>
        <p:spPr>
          <a:xfrm>
            <a:off x="872067" y="2675467"/>
            <a:ext cx="7408200" cy="34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5pPr>
            <a:lvl6pPr indent="-342900" lvl="5" marL="27432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56" name="Google Shape;156;g2f5da533e6e_0_281"/>
          <p:cNvSpPr txBox="1"/>
          <p:nvPr>
            <p:ph idx="10" type="dt"/>
          </p:nvPr>
        </p:nvSpPr>
        <p:spPr>
          <a:xfrm>
            <a:off x="5163672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g2f5da533e6e_0_281"/>
          <p:cNvSpPr txBox="1"/>
          <p:nvPr>
            <p:ph idx="11" type="ftr"/>
          </p:nvPr>
        </p:nvSpPr>
        <p:spPr>
          <a:xfrm>
            <a:off x="193638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g2f5da533e6e_0_281"/>
          <p:cNvSpPr txBox="1"/>
          <p:nvPr>
            <p:ph idx="12" type="sldNum"/>
          </p:nvPr>
        </p:nvSpPr>
        <p:spPr>
          <a:xfrm>
            <a:off x="3991088" y="6250163"/>
            <a:ext cx="1161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ctr">
              <a:spcBef>
                <a:spcPts val="0"/>
              </a:spcBef>
              <a:buNone/>
              <a:defRPr/>
            </a:lvl1pPr>
            <a:lvl2pPr indent="0" lvl="1" marL="0" rtl="0" algn="ctr">
              <a:spcBef>
                <a:spcPts val="0"/>
              </a:spcBef>
              <a:buNone/>
              <a:defRPr/>
            </a:lvl2pPr>
            <a:lvl3pPr indent="0" lvl="2" marL="0" rtl="0" algn="ctr">
              <a:spcBef>
                <a:spcPts val="0"/>
              </a:spcBef>
              <a:buNone/>
              <a:defRPr/>
            </a:lvl3pPr>
            <a:lvl4pPr indent="0" lvl="3" marL="0" rtl="0" algn="ctr">
              <a:spcBef>
                <a:spcPts val="0"/>
              </a:spcBef>
              <a:buNone/>
              <a:defRPr/>
            </a:lvl4pPr>
            <a:lvl5pPr indent="0" lvl="4" marL="0" rtl="0" algn="ctr">
              <a:spcBef>
                <a:spcPts val="0"/>
              </a:spcBef>
              <a:buNone/>
              <a:defRPr/>
            </a:lvl5pPr>
            <a:lvl6pPr indent="0" lvl="5" marL="0" rtl="0" algn="ctr">
              <a:spcBef>
                <a:spcPts val="0"/>
              </a:spcBef>
              <a:buNone/>
              <a:defRPr/>
            </a:lvl6pPr>
            <a:lvl7pPr indent="0" lvl="6" marL="0" rtl="0" algn="ctr">
              <a:spcBef>
                <a:spcPts val="0"/>
              </a:spcBef>
              <a:buNone/>
              <a:defRPr/>
            </a:lvl7pPr>
            <a:lvl8pPr indent="0" lvl="7" marL="0" rtl="0" algn="ctr">
              <a:spcBef>
                <a:spcPts val="0"/>
              </a:spcBef>
              <a:buNone/>
              <a:defRPr/>
            </a:lvl8pPr>
            <a:lvl9pPr indent="0" lvl="8" marL="0" rt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159" name="Google Shape;159;g2f5da533e6e_0_281"/>
          <p:cNvSpPr txBox="1"/>
          <p:nvPr>
            <p:ph type="title"/>
          </p:nvPr>
        </p:nvSpPr>
        <p:spPr>
          <a:xfrm>
            <a:off x="457200" y="338328"/>
            <a:ext cx="82296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showMasterSp="0" type="secHead">
  <p:cSld name="SECTION_HEADER"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f5da533e6e_0_287"/>
          <p:cNvSpPr/>
          <p:nvPr/>
        </p:nvSpPr>
        <p:spPr>
          <a:xfrm>
            <a:off x="228600" y="228600"/>
            <a:ext cx="8695800" cy="4736700"/>
          </a:xfrm>
          <a:prstGeom prst="roundRect">
            <a:avLst>
              <a:gd fmla="val 1272" name="adj"/>
            </a:avLst>
          </a:prstGeom>
          <a:gradFill>
            <a:gsLst>
              <a:gs pos="0">
                <a:srgbClr val="0293E0"/>
              </a:gs>
              <a:gs pos="100000">
                <a:srgbClr val="81D2FE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62" name="Google Shape;162;g2f5da533e6e_0_287"/>
          <p:cNvSpPr/>
          <p:nvPr/>
        </p:nvSpPr>
        <p:spPr>
          <a:xfrm>
            <a:off x="6047438" y="4203592"/>
            <a:ext cx="2876431" cy="714026"/>
          </a:xfrm>
          <a:custGeom>
            <a:rect b="b" l="l" r="r" t="t"/>
            <a:pathLst>
              <a:path extrusionOk="0" h="640" w="2706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lt2">
              <a:alpha val="2863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63" name="Google Shape;163;g2f5da533e6e_0_287"/>
          <p:cNvSpPr/>
          <p:nvPr/>
        </p:nvSpPr>
        <p:spPr>
          <a:xfrm>
            <a:off x="2619320" y="4075290"/>
            <a:ext cx="5544517" cy="850139"/>
          </a:xfrm>
          <a:custGeom>
            <a:rect b="b" l="l" r="r" t="t"/>
            <a:pathLst>
              <a:path extrusionOk="0" h="762" w="5216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lt2">
              <a:alpha val="4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64" name="Google Shape;164;g2f5da533e6e_0_287"/>
          <p:cNvSpPr/>
          <p:nvPr/>
        </p:nvSpPr>
        <p:spPr>
          <a:xfrm>
            <a:off x="2828728" y="4087562"/>
            <a:ext cx="5467982" cy="774272"/>
          </a:xfrm>
          <a:custGeom>
            <a:rect b="b" l="l" r="r" t="t"/>
            <a:pathLst>
              <a:path extrusionOk="0" h="694" w="514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65" name="Google Shape;165;g2f5da533e6e_0_287"/>
          <p:cNvSpPr/>
          <p:nvPr/>
        </p:nvSpPr>
        <p:spPr>
          <a:xfrm>
            <a:off x="5609489" y="4074174"/>
            <a:ext cx="3308002" cy="651548"/>
          </a:xfrm>
          <a:custGeom>
            <a:rect b="b" l="l" r="r" t="t"/>
            <a:pathLst>
              <a:path extrusionOk="0" h="584" w="3112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66" name="Google Shape;166;g2f5da533e6e_0_287"/>
          <p:cNvSpPr/>
          <p:nvPr/>
        </p:nvSpPr>
        <p:spPr>
          <a:xfrm>
            <a:off x="211665" y="4058555"/>
            <a:ext cx="8723372" cy="1329873"/>
          </a:xfrm>
          <a:custGeom>
            <a:rect b="b" l="l" r="r" t="t"/>
            <a:pathLst>
              <a:path extrusionOk="0" h="1192" w="8196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67" name="Google Shape;167;g2f5da533e6e_0_287"/>
          <p:cNvSpPr txBox="1"/>
          <p:nvPr>
            <p:ph type="title"/>
          </p:nvPr>
        </p:nvSpPr>
        <p:spPr>
          <a:xfrm>
            <a:off x="690032" y="246356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b="0" sz="4400" cap="none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g2f5da533e6e_0_287"/>
          <p:cNvSpPr txBox="1"/>
          <p:nvPr>
            <p:ph idx="1" type="body"/>
          </p:nvPr>
        </p:nvSpPr>
        <p:spPr>
          <a:xfrm>
            <a:off x="1367365" y="1437448"/>
            <a:ext cx="6417600" cy="9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ctr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FFFF"/>
                </a:solidFill>
              </a:defRPr>
            </a:lvl1pPr>
            <a:lvl2pPr indent="-228600" lvl="1" marL="914400" rtl="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 algn="l">
              <a:spcBef>
                <a:spcPts val="384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 algn="l">
              <a:spcBef>
                <a:spcPts val="384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 algn="l">
              <a:spcBef>
                <a:spcPts val="384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 algn="l">
              <a:spcBef>
                <a:spcPts val="384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69" name="Google Shape;169;g2f5da533e6e_0_287"/>
          <p:cNvSpPr txBox="1"/>
          <p:nvPr>
            <p:ph idx="10" type="dt"/>
          </p:nvPr>
        </p:nvSpPr>
        <p:spPr>
          <a:xfrm>
            <a:off x="5163672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0" name="Google Shape;170;g2f5da533e6e_0_287"/>
          <p:cNvSpPr txBox="1"/>
          <p:nvPr>
            <p:ph idx="11" type="ftr"/>
          </p:nvPr>
        </p:nvSpPr>
        <p:spPr>
          <a:xfrm>
            <a:off x="193638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g2f5da533e6e_0_287"/>
          <p:cNvSpPr txBox="1"/>
          <p:nvPr>
            <p:ph idx="12" type="sldNum"/>
          </p:nvPr>
        </p:nvSpPr>
        <p:spPr>
          <a:xfrm>
            <a:off x="3991088" y="6250163"/>
            <a:ext cx="1161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ctr">
              <a:spcBef>
                <a:spcPts val="0"/>
              </a:spcBef>
              <a:buNone/>
              <a:defRPr/>
            </a:lvl1pPr>
            <a:lvl2pPr indent="0" lvl="1" marL="0" rtl="0" algn="ctr">
              <a:spcBef>
                <a:spcPts val="0"/>
              </a:spcBef>
              <a:buNone/>
              <a:defRPr/>
            </a:lvl2pPr>
            <a:lvl3pPr indent="0" lvl="2" marL="0" rtl="0" algn="ctr">
              <a:spcBef>
                <a:spcPts val="0"/>
              </a:spcBef>
              <a:buNone/>
              <a:defRPr/>
            </a:lvl3pPr>
            <a:lvl4pPr indent="0" lvl="3" marL="0" rtl="0" algn="ctr">
              <a:spcBef>
                <a:spcPts val="0"/>
              </a:spcBef>
              <a:buNone/>
              <a:defRPr/>
            </a:lvl4pPr>
            <a:lvl5pPr indent="0" lvl="4" marL="0" rtl="0" algn="ctr">
              <a:spcBef>
                <a:spcPts val="0"/>
              </a:spcBef>
              <a:buNone/>
              <a:defRPr/>
            </a:lvl5pPr>
            <a:lvl6pPr indent="0" lvl="5" marL="0" rtl="0" algn="ctr">
              <a:spcBef>
                <a:spcPts val="0"/>
              </a:spcBef>
              <a:buNone/>
              <a:defRPr/>
            </a:lvl6pPr>
            <a:lvl7pPr indent="0" lvl="6" marL="0" rtl="0" algn="ctr">
              <a:spcBef>
                <a:spcPts val="0"/>
              </a:spcBef>
              <a:buNone/>
              <a:defRPr/>
            </a:lvl7pPr>
            <a:lvl8pPr indent="0" lvl="7" marL="0" rtl="0" algn="ctr">
              <a:spcBef>
                <a:spcPts val="0"/>
              </a:spcBef>
              <a:buNone/>
              <a:defRPr/>
            </a:lvl8pPr>
            <a:lvl9pPr indent="0" lvl="8" marL="0" rt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f5da533e6e_0_299"/>
          <p:cNvSpPr txBox="1"/>
          <p:nvPr>
            <p:ph type="title"/>
          </p:nvPr>
        </p:nvSpPr>
        <p:spPr>
          <a:xfrm>
            <a:off x="457200" y="338328"/>
            <a:ext cx="82296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g2f5da533e6e_0_299"/>
          <p:cNvSpPr txBox="1"/>
          <p:nvPr>
            <p:ph idx="10" type="dt"/>
          </p:nvPr>
        </p:nvSpPr>
        <p:spPr>
          <a:xfrm>
            <a:off x="5163672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g2f5da533e6e_0_299"/>
          <p:cNvSpPr txBox="1"/>
          <p:nvPr>
            <p:ph idx="11" type="ftr"/>
          </p:nvPr>
        </p:nvSpPr>
        <p:spPr>
          <a:xfrm>
            <a:off x="193638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g2f5da533e6e_0_299"/>
          <p:cNvSpPr txBox="1"/>
          <p:nvPr>
            <p:ph idx="12" type="sldNum"/>
          </p:nvPr>
        </p:nvSpPr>
        <p:spPr>
          <a:xfrm>
            <a:off x="3991088" y="6250163"/>
            <a:ext cx="1161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ctr">
              <a:spcBef>
                <a:spcPts val="0"/>
              </a:spcBef>
              <a:buNone/>
              <a:defRPr/>
            </a:lvl1pPr>
            <a:lvl2pPr indent="0" lvl="1" marL="0" rtl="0" algn="ctr">
              <a:spcBef>
                <a:spcPts val="0"/>
              </a:spcBef>
              <a:buNone/>
              <a:defRPr/>
            </a:lvl2pPr>
            <a:lvl3pPr indent="0" lvl="2" marL="0" rtl="0" algn="ctr">
              <a:spcBef>
                <a:spcPts val="0"/>
              </a:spcBef>
              <a:buNone/>
              <a:defRPr/>
            </a:lvl3pPr>
            <a:lvl4pPr indent="0" lvl="3" marL="0" rtl="0" algn="ctr">
              <a:spcBef>
                <a:spcPts val="0"/>
              </a:spcBef>
              <a:buNone/>
              <a:defRPr/>
            </a:lvl4pPr>
            <a:lvl5pPr indent="0" lvl="4" marL="0" rtl="0" algn="ctr">
              <a:spcBef>
                <a:spcPts val="0"/>
              </a:spcBef>
              <a:buNone/>
              <a:defRPr/>
            </a:lvl5pPr>
            <a:lvl6pPr indent="0" lvl="5" marL="0" rtl="0" algn="ctr">
              <a:spcBef>
                <a:spcPts val="0"/>
              </a:spcBef>
              <a:buNone/>
              <a:defRPr/>
            </a:lvl6pPr>
            <a:lvl7pPr indent="0" lvl="6" marL="0" rtl="0" algn="ctr">
              <a:spcBef>
                <a:spcPts val="0"/>
              </a:spcBef>
              <a:buNone/>
              <a:defRPr/>
            </a:lvl7pPr>
            <a:lvl8pPr indent="0" lvl="7" marL="0" rtl="0" algn="ctr">
              <a:spcBef>
                <a:spcPts val="0"/>
              </a:spcBef>
              <a:buNone/>
              <a:defRPr/>
            </a:lvl8pPr>
            <a:lvl9pPr indent="0" lvl="8" marL="0" rt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177" name="Google Shape;177;g2f5da533e6e_0_299"/>
          <p:cNvSpPr txBox="1"/>
          <p:nvPr>
            <p:ph idx="1" type="body"/>
          </p:nvPr>
        </p:nvSpPr>
        <p:spPr>
          <a:xfrm>
            <a:off x="676655" y="2679192"/>
            <a:ext cx="3822300" cy="34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5pPr>
            <a:lvl6pPr indent="-342900" lvl="5" marL="27432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78" name="Google Shape;178;g2f5da533e6e_0_299"/>
          <p:cNvSpPr txBox="1"/>
          <p:nvPr>
            <p:ph idx="2" type="body"/>
          </p:nvPr>
        </p:nvSpPr>
        <p:spPr>
          <a:xfrm>
            <a:off x="4645152" y="2679192"/>
            <a:ext cx="3822300" cy="34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5pPr>
            <a:lvl6pPr indent="-342900" lvl="5" marL="27432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f5da533e6e_0_306"/>
          <p:cNvSpPr txBox="1"/>
          <p:nvPr>
            <p:ph type="title"/>
          </p:nvPr>
        </p:nvSpPr>
        <p:spPr>
          <a:xfrm>
            <a:off x="457200" y="338328"/>
            <a:ext cx="82296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g2f5da533e6e_0_306"/>
          <p:cNvSpPr txBox="1"/>
          <p:nvPr>
            <p:ph idx="1" type="body"/>
          </p:nvPr>
        </p:nvSpPr>
        <p:spPr>
          <a:xfrm>
            <a:off x="676656" y="2678114"/>
            <a:ext cx="38223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rtl="0" algn="ctr">
              <a:spcBef>
                <a:spcPts val="480"/>
              </a:spcBef>
              <a:spcAft>
                <a:spcPts val="0"/>
              </a:spcAft>
              <a:buSzPts val="2400"/>
              <a:buNone/>
              <a:defRPr b="0" sz="24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rtl="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rtl="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rtl="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rtl="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82" name="Google Shape;182;g2f5da533e6e_0_306"/>
          <p:cNvSpPr txBox="1"/>
          <p:nvPr>
            <p:ph idx="2" type="body"/>
          </p:nvPr>
        </p:nvSpPr>
        <p:spPr>
          <a:xfrm>
            <a:off x="677332" y="3429000"/>
            <a:ext cx="3820200" cy="26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rtl="0" algn="l">
              <a:spcBef>
                <a:spcPts val="400"/>
              </a:spcBef>
              <a:spcAft>
                <a:spcPts val="0"/>
              </a:spcAft>
              <a:buSzPts val="2000"/>
              <a:buChar char="*"/>
              <a:defRPr sz="2000"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 sz="1800"/>
            </a:lvl2pPr>
            <a:lvl3pPr indent="-330200" lvl="2" marL="1371600" rtl="0" algn="l">
              <a:spcBef>
                <a:spcPts val="320"/>
              </a:spcBef>
              <a:spcAft>
                <a:spcPts val="0"/>
              </a:spcAft>
              <a:buSzPts val="1600"/>
              <a:buChar char="*"/>
              <a:defRPr sz="1600"/>
            </a:lvl3pPr>
            <a:lvl4pPr indent="-317500" lvl="3" marL="1828800" rtl="0" algn="l">
              <a:spcBef>
                <a:spcPts val="280"/>
              </a:spcBef>
              <a:spcAft>
                <a:spcPts val="0"/>
              </a:spcAft>
              <a:buSzPts val="1400"/>
              <a:buChar char="*"/>
              <a:defRPr sz="1400"/>
            </a:lvl4pPr>
            <a:lvl5pPr indent="-317500" lvl="4" marL="2286000" rtl="0" algn="l">
              <a:spcBef>
                <a:spcPts val="280"/>
              </a:spcBef>
              <a:spcAft>
                <a:spcPts val="0"/>
              </a:spcAft>
              <a:buSzPts val="1400"/>
              <a:buChar char="*"/>
              <a:defRPr sz="1400"/>
            </a:lvl5pPr>
            <a:lvl6pPr indent="-330200" lvl="5" marL="2743200" rtl="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6pPr>
            <a:lvl7pPr indent="-330200" lvl="6" marL="3200400" rtl="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8pPr>
            <a:lvl9pPr indent="-330200" lvl="8" marL="4114800" rtl="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9pPr>
          </a:lstStyle>
          <a:p/>
        </p:txBody>
      </p:sp>
      <p:sp>
        <p:nvSpPr>
          <p:cNvPr id="183" name="Google Shape;183;g2f5da533e6e_0_306"/>
          <p:cNvSpPr txBox="1"/>
          <p:nvPr>
            <p:ph idx="3" type="body"/>
          </p:nvPr>
        </p:nvSpPr>
        <p:spPr>
          <a:xfrm>
            <a:off x="4648200" y="2678113"/>
            <a:ext cx="38223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rtl="0" algn="ctr">
              <a:spcBef>
                <a:spcPts val="480"/>
              </a:spcBef>
              <a:spcAft>
                <a:spcPts val="0"/>
              </a:spcAft>
              <a:buSzPts val="2400"/>
              <a:buNone/>
              <a:defRPr b="0" i="0" sz="24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rtl="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rtl="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rtl="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rtl="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84" name="Google Shape;184;g2f5da533e6e_0_306"/>
          <p:cNvSpPr txBox="1"/>
          <p:nvPr>
            <p:ph idx="4" type="body"/>
          </p:nvPr>
        </p:nvSpPr>
        <p:spPr>
          <a:xfrm>
            <a:off x="4645025" y="3429000"/>
            <a:ext cx="3822300" cy="26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rtl="0" algn="l">
              <a:spcBef>
                <a:spcPts val="400"/>
              </a:spcBef>
              <a:spcAft>
                <a:spcPts val="0"/>
              </a:spcAft>
              <a:buSzPts val="2000"/>
              <a:buChar char="*"/>
              <a:defRPr sz="2000"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 sz="1800"/>
            </a:lvl2pPr>
            <a:lvl3pPr indent="-330200" lvl="2" marL="1371600" rtl="0" algn="l">
              <a:spcBef>
                <a:spcPts val="320"/>
              </a:spcBef>
              <a:spcAft>
                <a:spcPts val="0"/>
              </a:spcAft>
              <a:buSzPts val="1600"/>
              <a:buChar char="*"/>
              <a:defRPr sz="1600"/>
            </a:lvl3pPr>
            <a:lvl4pPr indent="-317500" lvl="3" marL="1828800" rtl="0" algn="l">
              <a:spcBef>
                <a:spcPts val="280"/>
              </a:spcBef>
              <a:spcAft>
                <a:spcPts val="0"/>
              </a:spcAft>
              <a:buSzPts val="1400"/>
              <a:buChar char="*"/>
              <a:defRPr sz="1400"/>
            </a:lvl4pPr>
            <a:lvl5pPr indent="-317500" lvl="4" marL="2286000" rtl="0" algn="l">
              <a:spcBef>
                <a:spcPts val="280"/>
              </a:spcBef>
              <a:spcAft>
                <a:spcPts val="0"/>
              </a:spcAft>
              <a:buSzPts val="1400"/>
              <a:buChar char="*"/>
              <a:defRPr sz="1400"/>
            </a:lvl5pPr>
            <a:lvl6pPr indent="-330200" lvl="5" marL="2743200" rtl="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6pPr>
            <a:lvl7pPr indent="-330200" lvl="6" marL="3200400" rtl="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8pPr>
            <a:lvl9pPr indent="-330200" lvl="8" marL="4114800" rtl="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9pPr>
          </a:lstStyle>
          <a:p/>
        </p:txBody>
      </p:sp>
      <p:sp>
        <p:nvSpPr>
          <p:cNvPr id="185" name="Google Shape;185;g2f5da533e6e_0_306"/>
          <p:cNvSpPr txBox="1"/>
          <p:nvPr>
            <p:ph idx="10" type="dt"/>
          </p:nvPr>
        </p:nvSpPr>
        <p:spPr>
          <a:xfrm>
            <a:off x="5163672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g2f5da533e6e_0_306"/>
          <p:cNvSpPr txBox="1"/>
          <p:nvPr>
            <p:ph idx="11" type="ftr"/>
          </p:nvPr>
        </p:nvSpPr>
        <p:spPr>
          <a:xfrm>
            <a:off x="193638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7" name="Google Shape;187;g2f5da533e6e_0_306"/>
          <p:cNvSpPr txBox="1"/>
          <p:nvPr>
            <p:ph idx="12" type="sldNum"/>
          </p:nvPr>
        </p:nvSpPr>
        <p:spPr>
          <a:xfrm>
            <a:off x="3991088" y="6250163"/>
            <a:ext cx="1161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ctr">
              <a:spcBef>
                <a:spcPts val="0"/>
              </a:spcBef>
              <a:buNone/>
              <a:defRPr/>
            </a:lvl1pPr>
            <a:lvl2pPr indent="0" lvl="1" marL="0" rtl="0" algn="ctr">
              <a:spcBef>
                <a:spcPts val="0"/>
              </a:spcBef>
              <a:buNone/>
              <a:defRPr/>
            </a:lvl2pPr>
            <a:lvl3pPr indent="0" lvl="2" marL="0" rtl="0" algn="ctr">
              <a:spcBef>
                <a:spcPts val="0"/>
              </a:spcBef>
              <a:buNone/>
              <a:defRPr/>
            </a:lvl3pPr>
            <a:lvl4pPr indent="0" lvl="3" marL="0" rtl="0" algn="ctr">
              <a:spcBef>
                <a:spcPts val="0"/>
              </a:spcBef>
              <a:buNone/>
              <a:defRPr/>
            </a:lvl4pPr>
            <a:lvl5pPr indent="0" lvl="4" marL="0" rtl="0" algn="ctr">
              <a:spcBef>
                <a:spcPts val="0"/>
              </a:spcBef>
              <a:buNone/>
              <a:defRPr/>
            </a:lvl5pPr>
            <a:lvl6pPr indent="0" lvl="5" marL="0" rtl="0" algn="ctr">
              <a:spcBef>
                <a:spcPts val="0"/>
              </a:spcBef>
              <a:buNone/>
              <a:defRPr/>
            </a:lvl6pPr>
            <a:lvl7pPr indent="0" lvl="6" marL="0" rtl="0" algn="ctr">
              <a:spcBef>
                <a:spcPts val="0"/>
              </a:spcBef>
              <a:buNone/>
              <a:defRPr/>
            </a:lvl7pPr>
            <a:lvl8pPr indent="0" lvl="7" marL="0" rtl="0" algn="ctr">
              <a:spcBef>
                <a:spcPts val="0"/>
              </a:spcBef>
              <a:buNone/>
              <a:defRPr/>
            </a:lvl8pPr>
            <a:lvl9pPr indent="0" lvl="8" marL="0" rt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el título" type="titleOnly">
  <p:cSld name="TITLE_ONLY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f5da533e6e_0_315"/>
          <p:cNvSpPr txBox="1"/>
          <p:nvPr>
            <p:ph type="title"/>
          </p:nvPr>
        </p:nvSpPr>
        <p:spPr>
          <a:xfrm>
            <a:off x="457200" y="338328"/>
            <a:ext cx="82296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0" name="Google Shape;190;g2f5da533e6e_0_315"/>
          <p:cNvSpPr txBox="1"/>
          <p:nvPr>
            <p:ph idx="10" type="dt"/>
          </p:nvPr>
        </p:nvSpPr>
        <p:spPr>
          <a:xfrm>
            <a:off x="5163672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g2f5da533e6e_0_315"/>
          <p:cNvSpPr txBox="1"/>
          <p:nvPr>
            <p:ph idx="11" type="ftr"/>
          </p:nvPr>
        </p:nvSpPr>
        <p:spPr>
          <a:xfrm>
            <a:off x="193638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g2f5da533e6e_0_315"/>
          <p:cNvSpPr txBox="1"/>
          <p:nvPr>
            <p:ph idx="12" type="sldNum"/>
          </p:nvPr>
        </p:nvSpPr>
        <p:spPr>
          <a:xfrm>
            <a:off x="3991088" y="6250163"/>
            <a:ext cx="1161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ctr">
              <a:spcBef>
                <a:spcPts val="0"/>
              </a:spcBef>
              <a:buNone/>
              <a:defRPr/>
            </a:lvl1pPr>
            <a:lvl2pPr indent="0" lvl="1" marL="0" rtl="0" algn="ctr">
              <a:spcBef>
                <a:spcPts val="0"/>
              </a:spcBef>
              <a:buNone/>
              <a:defRPr/>
            </a:lvl2pPr>
            <a:lvl3pPr indent="0" lvl="2" marL="0" rtl="0" algn="ctr">
              <a:spcBef>
                <a:spcPts val="0"/>
              </a:spcBef>
              <a:buNone/>
              <a:defRPr/>
            </a:lvl3pPr>
            <a:lvl4pPr indent="0" lvl="3" marL="0" rtl="0" algn="ctr">
              <a:spcBef>
                <a:spcPts val="0"/>
              </a:spcBef>
              <a:buNone/>
              <a:defRPr/>
            </a:lvl4pPr>
            <a:lvl5pPr indent="0" lvl="4" marL="0" rtl="0" algn="ctr">
              <a:spcBef>
                <a:spcPts val="0"/>
              </a:spcBef>
              <a:buNone/>
              <a:defRPr/>
            </a:lvl5pPr>
            <a:lvl6pPr indent="0" lvl="5" marL="0" rtl="0" algn="ctr">
              <a:spcBef>
                <a:spcPts val="0"/>
              </a:spcBef>
              <a:buNone/>
              <a:defRPr/>
            </a:lvl6pPr>
            <a:lvl7pPr indent="0" lvl="6" marL="0" rtl="0" algn="ctr">
              <a:spcBef>
                <a:spcPts val="0"/>
              </a:spcBef>
              <a:buNone/>
              <a:defRPr/>
            </a:lvl7pPr>
            <a:lvl8pPr indent="0" lvl="7" marL="0" rtl="0" algn="ctr">
              <a:spcBef>
                <a:spcPts val="0"/>
              </a:spcBef>
              <a:buNone/>
              <a:defRPr/>
            </a:lvl8pPr>
            <a:lvl9pPr indent="0" lvl="8" marL="0" rt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showMasterSp="0" type="blank">
  <p:cSld name="BLANK"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f5da533e6e_0_320"/>
          <p:cNvSpPr/>
          <p:nvPr/>
        </p:nvSpPr>
        <p:spPr>
          <a:xfrm>
            <a:off x="228600" y="228600"/>
            <a:ext cx="8695800" cy="1426500"/>
          </a:xfrm>
          <a:prstGeom prst="roundRect">
            <a:avLst>
              <a:gd fmla="val 7136" name="adj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195" name="Google Shape;195;g2f5da533e6e_0_320"/>
          <p:cNvGrpSpPr/>
          <p:nvPr/>
        </p:nvGrpSpPr>
        <p:grpSpPr>
          <a:xfrm>
            <a:off x="211646" y="714269"/>
            <a:ext cx="8723434" cy="1329908"/>
            <a:chOff x="-3905251" y="4294188"/>
            <a:chExt cx="13027829" cy="1892300"/>
          </a:xfrm>
        </p:grpSpPr>
        <p:sp>
          <p:nvSpPr>
            <p:cNvPr id="196" name="Google Shape;196;g2f5da533e6e_0_320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3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97" name="Google Shape;197;g2f5da533e6e_0_320"/>
            <p:cNvSpPr/>
            <p:nvPr/>
          </p:nvSpPr>
          <p:spPr>
            <a:xfrm>
              <a:off x="-309563" y="4318000"/>
              <a:ext cx="8280400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98" name="Google Shape;198;g2f5da533e6e_0_320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99" name="Google Shape;199;g2f5da533e6e_0_320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00" name="Google Shape;200;g2f5da533e6e_0_320"/>
            <p:cNvSpPr/>
            <p:nvPr/>
          </p:nvSpPr>
          <p:spPr>
            <a:xfrm>
              <a:off x="-3905251" y="4294188"/>
              <a:ext cx="13027829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201" name="Google Shape;201;g2f5da533e6e_0_320"/>
          <p:cNvSpPr txBox="1"/>
          <p:nvPr>
            <p:ph idx="10" type="dt"/>
          </p:nvPr>
        </p:nvSpPr>
        <p:spPr>
          <a:xfrm>
            <a:off x="5163672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2" name="Google Shape;202;g2f5da533e6e_0_320"/>
          <p:cNvSpPr txBox="1"/>
          <p:nvPr>
            <p:ph idx="11" type="ftr"/>
          </p:nvPr>
        </p:nvSpPr>
        <p:spPr>
          <a:xfrm>
            <a:off x="193638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g2f5da533e6e_0_320"/>
          <p:cNvSpPr txBox="1"/>
          <p:nvPr>
            <p:ph idx="12" type="sldNum"/>
          </p:nvPr>
        </p:nvSpPr>
        <p:spPr>
          <a:xfrm>
            <a:off x="3991088" y="6250163"/>
            <a:ext cx="1161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ctr">
              <a:spcBef>
                <a:spcPts val="0"/>
              </a:spcBef>
              <a:buNone/>
              <a:defRPr/>
            </a:lvl1pPr>
            <a:lvl2pPr indent="0" lvl="1" marL="0" rtl="0" algn="ctr">
              <a:spcBef>
                <a:spcPts val="0"/>
              </a:spcBef>
              <a:buNone/>
              <a:defRPr/>
            </a:lvl2pPr>
            <a:lvl3pPr indent="0" lvl="2" marL="0" rtl="0" algn="ctr">
              <a:spcBef>
                <a:spcPts val="0"/>
              </a:spcBef>
              <a:buNone/>
              <a:defRPr/>
            </a:lvl3pPr>
            <a:lvl4pPr indent="0" lvl="3" marL="0" rtl="0" algn="ctr">
              <a:spcBef>
                <a:spcPts val="0"/>
              </a:spcBef>
              <a:buNone/>
              <a:defRPr/>
            </a:lvl4pPr>
            <a:lvl5pPr indent="0" lvl="4" marL="0" rtl="0" algn="ctr">
              <a:spcBef>
                <a:spcPts val="0"/>
              </a:spcBef>
              <a:buNone/>
              <a:defRPr/>
            </a:lvl5pPr>
            <a:lvl6pPr indent="0" lvl="5" marL="0" rtl="0" algn="ctr">
              <a:spcBef>
                <a:spcPts val="0"/>
              </a:spcBef>
              <a:buNone/>
              <a:defRPr/>
            </a:lvl6pPr>
            <a:lvl7pPr indent="0" lvl="6" marL="0" rtl="0" algn="ctr">
              <a:spcBef>
                <a:spcPts val="0"/>
              </a:spcBef>
              <a:buNone/>
              <a:defRPr/>
            </a:lvl7pPr>
            <a:lvl8pPr indent="0" lvl="7" marL="0" rtl="0" algn="ctr">
              <a:spcBef>
                <a:spcPts val="0"/>
              </a:spcBef>
              <a:buNone/>
              <a:defRPr/>
            </a:lvl8pPr>
            <a:lvl9pPr indent="0" lvl="8" marL="0" rt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showMasterSp="0" type="objTx">
  <p:cSld name="OBJECT_WITH_CAPTION_TEXT"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f5da533e6e_0_331"/>
          <p:cNvSpPr/>
          <p:nvPr/>
        </p:nvSpPr>
        <p:spPr>
          <a:xfrm>
            <a:off x="228600" y="228600"/>
            <a:ext cx="8695800" cy="1426500"/>
          </a:xfrm>
          <a:prstGeom prst="roundRect">
            <a:avLst>
              <a:gd fmla="val 7136" name="adj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206" name="Google Shape;206;g2f5da533e6e_0_331"/>
          <p:cNvSpPr txBox="1"/>
          <p:nvPr>
            <p:ph idx="10" type="dt"/>
          </p:nvPr>
        </p:nvSpPr>
        <p:spPr>
          <a:xfrm>
            <a:off x="5163672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7" name="Google Shape;207;g2f5da533e6e_0_331"/>
          <p:cNvSpPr txBox="1"/>
          <p:nvPr>
            <p:ph idx="11" type="ftr"/>
          </p:nvPr>
        </p:nvSpPr>
        <p:spPr>
          <a:xfrm>
            <a:off x="193638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g2f5da533e6e_0_331"/>
          <p:cNvSpPr txBox="1"/>
          <p:nvPr>
            <p:ph idx="12" type="sldNum"/>
          </p:nvPr>
        </p:nvSpPr>
        <p:spPr>
          <a:xfrm>
            <a:off x="3991088" y="6250163"/>
            <a:ext cx="1161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ctr">
              <a:spcBef>
                <a:spcPts val="0"/>
              </a:spcBef>
              <a:buNone/>
              <a:defRPr/>
            </a:lvl1pPr>
            <a:lvl2pPr indent="0" lvl="1" marL="0" rtl="0" algn="ctr">
              <a:spcBef>
                <a:spcPts val="0"/>
              </a:spcBef>
              <a:buNone/>
              <a:defRPr/>
            </a:lvl2pPr>
            <a:lvl3pPr indent="0" lvl="2" marL="0" rtl="0" algn="ctr">
              <a:spcBef>
                <a:spcPts val="0"/>
              </a:spcBef>
              <a:buNone/>
              <a:defRPr/>
            </a:lvl3pPr>
            <a:lvl4pPr indent="0" lvl="3" marL="0" rtl="0" algn="ctr">
              <a:spcBef>
                <a:spcPts val="0"/>
              </a:spcBef>
              <a:buNone/>
              <a:defRPr/>
            </a:lvl4pPr>
            <a:lvl5pPr indent="0" lvl="4" marL="0" rtl="0" algn="ctr">
              <a:spcBef>
                <a:spcPts val="0"/>
              </a:spcBef>
              <a:buNone/>
              <a:defRPr/>
            </a:lvl5pPr>
            <a:lvl6pPr indent="0" lvl="5" marL="0" rtl="0" algn="ctr">
              <a:spcBef>
                <a:spcPts val="0"/>
              </a:spcBef>
              <a:buNone/>
              <a:defRPr/>
            </a:lvl6pPr>
            <a:lvl7pPr indent="0" lvl="6" marL="0" rtl="0" algn="ctr">
              <a:spcBef>
                <a:spcPts val="0"/>
              </a:spcBef>
              <a:buNone/>
              <a:defRPr/>
            </a:lvl7pPr>
            <a:lvl8pPr indent="0" lvl="7" marL="0" rtl="0" algn="ctr">
              <a:spcBef>
                <a:spcPts val="0"/>
              </a:spcBef>
              <a:buNone/>
              <a:defRPr/>
            </a:lvl8pPr>
            <a:lvl9pPr indent="0" lvl="8" marL="0" rt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209" name="Google Shape;209;g2f5da533e6e_0_331"/>
          <p:cNvSpPr txBox="1"/>
          <p:nvPr>
            <p:ph idx="1" type="body"/>
          </p:nvPr>
        </p:nvSpPr>
        <p:spPr>
          <a:xfrm>
            <a:off x="914400" y="3581400"/>
            <a:ext cx="33528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indent="-228600" lvl="1" marL="914400" rtl="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rtl="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rtl="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rtl="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rtl="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grpSp>
        <p:nvGrpSpPr>
          <p:cNvPr id="210" name="Google Shape;210;g2f5da533e6e_0_331"/>
          <p:cNvGrpSpPr/>
          <p:nvPr/>
        </p:nvGrpSpPr>
        <p:grpSpPr>
          <a:xfrm>
            <a:off x="211485" y="714263"/>
            <a:ext cx="8723976" cy="1331612"/>
            <a:chOff x="-3905250" y="4294188"/>
            <a:chExt cx="13011150" cy="1892300"/>
          </a:xfrm>
        </p:grpSpPr>
        <p:sp>
          <p:nvSpPr>
            <p:cNvPr id="211" name="Google Shape;211;g2f5da533e6e_0_331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3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12" name="Google Shape;212;g2f5da533e6e_0_331"/>
            <p:cNvSpPr/>
            <p:nvPr/>
          </p:nvSpPr>
          <p:spPr>
            <a:xfrm>
              <a:off x="-309563" y="4318000"/>
              <a:ext cx="8280400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13" name="Google Shape;213;g2f5da533e6e_0_331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14" name="Google Shape;214;g2f5da533e6e_0_331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15" name="Google Shape;215;g2f5da533e6e_0_331"/>
            <p:cNvSpPr/>
            <p:nvPr/>
          </p:nvSpPr>
          <p:spPr>
            <a:xfrm>
              <a:off x="-3905250" y="4294188"/>
              <a:ext cx="13011150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216" name="Google Shape;216;g2f5da533e6e_0_331"/>
          <p:cNvSpPr txBox="1"/>
          <p:nvPr>
            <p:ph type="title"/>
          </p:nvPr>
        </p:nvSpPr>
        <p:spPr>
          <a:xfrm>
            <a:off x="914400" y="2286000"/>
            <a:ext cx="33528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ndara"/>
              <a:buNone/>
              <a:defRPr sz="3200">
                <a:solidFill>
                  <a:schemeClr val="dk2"/>
                </a:solidFill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7" name="Google Shape;217;g2f5da533e6e_0_331"/>
          <p:cNvSpPr txBox="1"/>
          <p:nvPr>
            <p:ph idx="2" type="body"/>
          </p:nvPr>
        </p:nvSpPr>
        <p:spPr>
          <a:xfrm>
            <a:off x="4651962" y="1828800"/>
            <a:ext cx="39042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68300" lvl="0" marL="457200" rtl="0" algn="l"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Char char="*"/>
              <a:defRPr sz="2200">
                <a:solidFill>
                  <a:schemeClr val="dk2"/>
                </a:solidFill>
              </a:defRPr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*"/>
              <a:defRPr sz="2000">
                <a:solidFill>
                  <a:schemeClr val="dk2"/>
                </a:solidFill>
              </a:defRPr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*"/>
              <a:defRPr sz="1800">
                <a:solidFill>
                  <a:schemeClr val="dk2"/>
                </a:solidFill>
              </a:defRPr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*"/>
              <a:defRPr sz="1600">
                <a:solidFill>
                  <a:schemeClr val="dk2"/>
                </a:solidFill>
              </a:defRPr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*"/>
              <a:defRPr sz="1600">
                <a:solidFill>
                  <a:schemeClr val="dk2"/>
                </a:solidFill>
              </a:defRPr>
            </a:lvl5pPr>
            <a:lvl6pPr indent="-355600" lvl="5" marL="2743200" rtl="0" algn="l">
              <a:spcBef>
                <a:spcPts val="384"/>
              </a:spcBef>
              <a:spcAft>
                <a:spcPts val="0"/>
              </a:spcAft>
              <a:buSzPts val="2000"/>
              <a:buChar char="●"/>
              <a:defRPr sz="2000"/>
            </a:lvl6pPr>
            <a:lvl7pPr indent="-355600" lvl="6" marL="3200400" rtl="0" algn="l">
              <a:spcBef>
                <a:spcPts val="384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 algn="l">
              <a:spcBef>
                <a:spcPts val="384"/>
              </a:spcBef>
              <a:spcAft>
                <a:spcPts val="0"/>
              </a:spcAft>
              <a:buSzPts val="2000"/>
              <a:buChar char="●"/>
              <a:defRPr sz="2000"/>
            </a:lvl8pPr>
            <a:lvl9pPr indent="-355600" lvl="8" marL="4114800" rtl="0" algn="l">
              <a:spcBef>
                <a:spcPts val="384"/>
              </a:spcBef>
              <a:spcAft>
                <a:spcPts val="0"/>
              </a:spcAft>
              <a:buSzPts val="2000"/>
              <a:buChar char="●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8"/>
          <p:cNvSpPr txBox="1"/>
          <p:nvPr>
            <p:ph idx="1" type="body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5pPr>
            <a:lvl6pPr indent="-342900" lvl="5" marL="27432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33" name="Google Shape;33;p18"/>
          <p:cNvSpPr txBox="1"/>
          <p:nvPr>
            <p:ph idx="10" type="dt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8"/>
          <p:cNvSpPr txBox="1"/>
          <p:nvPr>
            <p:ph idx="11" type="ftr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8"/>
          <p:cNvSpPr txBox="1"/>
          <p:nvPr>
            <p:ph idx="12" type="sldNum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36" name="Google Shape;36;p18"/>
          <p:cNvSpPr txBox="1"/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showMasterSp="0" type="picTx">
  <p:cSld name="PICTURE_WITH_CAPTION_TEXT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f5da533e6e_0_345"/>
          <p:cNvSpPr/>
          <p:nvPr/>
        </p:nvSpPr>
        <p:spPr>
          <a:xfrm>
            <a:off x="228600" y="228600"/>
            <a:ext cx="8695800" cy="6035100"/>
          </a:xfrm>
          <a:prstGeom prst="roundRect">
            <a:avLst>
              <a:gd fmla="val 1272" name="adj"/>
            </a:avLst>
          </a:prstGeom>
          <a:gradFill>
            <a:gsLst>
              <a:gs pos="0">
                <a:srgbClr val="0293E0"/>
              </a:gs>
              <a:gs pos="100000">
                <a:srgbClr val="81D2FE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220" name="Google Shape;220;g2f5da533e6e_0_345"/>
          <p:cNvGrpSpPr/>
          <p:nvPr/>
        </p:nvGrpSpPr>
        <p:grpSpPr>
          <a:xfrm>
            <a:off x="211485" y="5354035"/>
            <a:ext cx="8723976" cy="1331612"/>
            <a:chOff x="-3905250" y="4294188"/>
            <a:chExt cx="13011150" cy="1892300"/>
          </a:xfrm>
        </p:grpSpPr>
        <p:sp>
          <p:nvSpPr>
            <p:cNvPr id="221" name="Google Shape;221;g2f5da533e6e_0_345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3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22" name="Google Shape;222;g2f5da533e6e_0_345"/>
            <p:cNvSpPr/>
            <p:nvPr/>
          </p:nvSpPr>
          <p:spPr>
            <a:xfrm>
              <a:off x="-309563" y="4318000"/>
              <a:ext cx="8280400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23" name="Google Shape;223;g2f5da533e6e_0_345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24" name="Google Shape;224;g2f5da533e6e_0_345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25" name="Google Shape;225;g2f5da533e6e_0_345"/>
            <p:cNvSpPr/>
            <p:nvPr/>
          </p:nvSpPr>
          <p:spPr>
            <a:xfrm>
              <a:off x="-3905250" y="4294188"/>
              <a:ext cx="13011150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226" name="Google Shape;226;g2f5da533e6e_0_345"/>
          <p:cNvSpPr txBox="1"/>
          <p:nvPr>
            <p:ph type="title"/>
          </p:nvPr>
        </p:nvSpPr>
        <p:spPr>
          <a:xfrm>
            <a:off x="4874155" y="338667"/>
            <a:ext cx="3812700" cy="243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andara"/>
              <a:buNone/>
              <a:defRPr b="0" sz="2800">
                <a:solidFill>
                  <a:srgbClr val="FFFFFF"/>
                </a:solidFill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7" name="Google Shape;227;g2f5da533e6e_0_345"/>
          <p:cNvSpPr txBox="1"/>
          <p:nvPr>
            <p:ph idx="1" type="body"/>
          </p:nvPr>
        </p:nvSpPr>
        <p:spPr>
          <a:xfrm>
            <a:off x="4868333" y="2785533"/>
            <a:ext cx="3818400" cy="24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rtl="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rtl="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rtl="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rtl="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228" name="Google Shape;228;g2f5da533e6e_0_345"/>
          <p:cNvSpPr txBox="1"/>
          <p:nvPr>
            <p:ph idx="10" type="dt"/>
          </p:nvPr>
        </p:nvSpPr>
        <p:spPr>
          <a:xfrm>
            <a:off x="5163672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9" name="Google Shape;229;g2f5da533e6e_0_345"/>
          <p:cNvSpPr txBox="1"/>
          <p:nvPr>
            <p:ph idx="11" type="ftr"/>
          </p:nvPr>
        </p:nvSpPr>
        <p:spPr>
          <a:xfrm>
            <a:off x="193638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0" name="Google Shape;230;g2f5da533e6e_0_345"/>
          <p:cNvSpPr txBox="1"/>
          <p:nvPr>
            <p:ph idx="12" type="sldNum"/>
          </p:nvPr>
        </p:nvSpPr>
        <p:spPr>
          <a:xfrm>
            <a:off x="3991088" y="6250163"/>
            <a:ext cx="1161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ctr">
              <a:spcBef>
                <a:spcPts val="0"/>
              </a:spcBef>
              <a:buNone/>
              <a:defRPr/>
            </a:lvl1pPr>
            <a:lvl2pPr indent="0" lvl="1" marL="0" rtl="0" algn="ctr">
              <a:spcBef>
                <a:spcPts val="0"/>
              </a:spcBef>
              <a:buNone/>
              <a:defRPr/>
            </a:lvl2pPr>
            <a:lvl3pPr indent="0" lvl="2" marL="0" rtl="0" algn="ctr">
              <a:spcBef>
                <a:spcPts val="0"/>
              </a:spcBef>
              <a:buNone/>
              <a:defRPr/>
            </a:lvl3pPr>
            <a:lvl4pPr indent="0" lvl="3" marL="0" rtl="0" algn="ctr">
              <a:spcBef>
                <a:spcPts val="0"/>
              </a:spcBef>
              <a:buNone/>
              <a:defRPr/>
            </a:lvl4pPr>
            <a:lvl5pPr indent="0" lvl="4" marL="0" rtl="0" algn="ctr">
              <a:spcBef>
                <a:spcPts val="0"/>
              </a:spcBef>
              <a:buNone/>
              <a:defRPr/>
            </a:lvl5pPr>
            <a:lvl6pPr indent="0" lvl="5" marL="0" rtl="0" algn="ctr">
              <a:spcBef>
                <a:spcPts val="0"/>
              </a:spcBef>
              <a:buNone/>
              <a:defRPr/>
            </a:lvl6pPr>
            <a:lvl7pPr indent="0" lvl="6" marL="0" rtl="0" algn="ctr">
              <a:spcBef>
                <a:spcPts val="0"/>
              </a:spcBef>
              <a:buNone/>
              <a:defRPr/>
            </a:lvl7pPr>
            <a:lvl8pPr indent="0" lvl="7" marL="0" rtl="0" algn="ctr">
              <a:spcBef>
                <a:spcPts val="0"/>
              </a:spcBef>
              <a:buNone/>
              <a:defRPr/>
            </a:lvl8pPr>
            <a:lvl9pPr indent="0" lvl="8" marL="0" rt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231" name="Google Shape;231;g2f5da533e6e_0_345"/>
          <p:cNvSpPr/>
          <p:nvPr>
            <p:ph idx="2" type="pic"/>
          </p:nvPr>
        </p:nvSpPr>
        <p:spPr>
          <a:xfrm>
            <a:off x="838200" y="1371600"/>
            <a:ext cx="3566100" cy="2926200"/>
          </a:xfrm>
          <a:prstGeom prst="roundRect">
            <a:avLst>
              <a:gd fmla="val 3924" name="adj"/>
            </a:avLst>
          </a:prstGeom>
          <a:solidFill>
            <a:schemeClr val="accent1"/>
          </a:solidFill>
          <a:ln>
            <a:noFill/>
          </a:ln>
          <a:effectLst>
            <a:reflection blurRad="0" dir="5400000" dist="5000" endA="0" endPos="30000" fadeDir="5400012" kx="0" rotWithShape="0" algn="bl" stA="30000" stPos="0" sy="-100000" ky="0"/>
          </a:effectLst>
        </p:spPr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2f5da533e6e_0_359"/>
          <p:cNvSpPr txBox="1"/>
          <p:nvPr>
            <p:ph type="title"/>
          </p:nvPr>
        </p:nvSpPr>
        <p:spPr>
          <a:xfrm>
            <a:off x="457200" y="338328"/>
            <a:ext cx="82296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4" name="Google Shape;234;g2f5da533e6e_0_359"/>
          <p:cNvSpPr txBox="1"/>
          <p:nvPr>
            <p:ph idx="1" type="body"/>
          </p:nvPr>
        </p:nvSpPr>
        <p:spPr>
          <a:xfrm rot="5400000">
            <a:off x="2851000" y="696667"/>
            <a:ext cx="3450600" cy="740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Char char="*"/>
              <a:defRPr/>
            </a:lvl1pPr>
            <a:lvl2pPr indent="-368300" lvl="1" marL="914400" rtl="0" algn="l">
              <a:spcBef>
                <a:spcPts val="440"/>
              </a:spcBef>
              <a:spcAft>
                <a:spcPts val="0"/>
              </a:spcAft>
              <a:buSzPts val="2200"/>
              <a:buChar char="*"/>
              <a:defRPr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SzPts val="2000"/>
              <a:buChar char="*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SzPts val="1600"/>
              <a:buChar char="*"/>
              <a:defRPr/>
            </a:lvl5pPr>
            <a:lvl6pPr indent="-342900" lvl="5" marL="27432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35" name="Google Shape;235;g2f5da533e6e_0_359"/>
          <p:cNvSpPr txBox="1"/>
          <p:nvPr>
            <p:ph idx="10" type="dt"/>
          </p:nvPr>
        </p:nvSpPr>
        <p:spPr>
          <a:xfrm>
            <a:off x="5163672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6" name="Google Shape;236;g2f5da533e6e_0_359"/>
          <p:cNvSpPr txBox="1"/>
          <p:nvPr>
            <p:ph idx="11" type="ftr"/>
          </p:nvPr>
        </p:nvSpPr>
        <p:spPr>
          <a:xfrm>
            <a:off x="193638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7" name="Google Shape;237;g2f5da533e6e_0_359"/>
          <p:cNvSpPr txBox="1"/>
          <p:nvPr>
            <p:ph idx="12" type="sldNum"/>
          </p:nvPr>
        </p:nvSpPr>
        <p:spPr>
          <a:xfrm>
            <a:off x="3991088" y="6250163"/>
            <a:ext cx="1161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ctr">
              <a:spcBef>
                <a:spcPts val="0"/>
              </a:spcBef>
              <a:buNone/>
              <a:defRPr/>
            </a:lvl1pPr>
            <a:lvl2pPr indent="0" lvl="1" marL="0" rtl="0" algn="ctr">
              <a:spcBef>
                <a:spcPts val="0"/>
              </a:spcBef>
              <a:buNone/>
              <a:defRPr/>
            </a:lvl2pPr>
            <a:lvl3pPr indent="0" lvl="2" marL="0" rtl="0" algn="ctr">
              <a:spcBef>
                <a:spcPts val="0"/>
              </a:spcBef>
              <a:buNone/>
              <a:defRPr/>
            </a:lvl3pPr>
            <a:lvl4pPr indent="0" lvl="3" marL="0" rtl="0" algn="ctr">
              <a:spcBef>
                <a:spcPts val="0"/>
              </a:spcBef>
              <a:buNone/>
              <a:defRPr/>
            </a:lvl4pPr>
            <a:lvl5pPr indent="0" lvl="4" marL="0" rtl="0" algn="ctr">
              <a:spcBef>
                <a:spcPts val="0"/>
              </a:spcBef>
              <a:buNone/>
              <a:defRPr/>
            </a:lvl5pPr>
            <a:lvl6pPr indent="0" lvl="5" marL="0" rtl="0" algn="ctr">
              <a:spcBef>
                <a:spcPts val="0"/>
              </a:spcBef>
              <a:buNone/>
              <a:defRPr/>
            </a:lvl6pPr>
            <a:lvl7pPr indent="0" lvl="6" marL="0" rtl="0" algn="ctr">
              <a:spcBef>
                <a:spcPts val="0"/>
              </a:spcBef>
              <a:buNone/>
              <a:defRPr/>
            </a:lvl7pPr>
            <a:lvl8pPr indent="0" lvl="7" marL="0" rtl="0" algn="ctr">
              <a:spcBef>
                <a:spcPts val="0"/>
              </a:spcBef>
              <a:buNone/>
              <a:defRPr/>
            </a:lvl8pPr>
            <a:lvl9pPr indent="0" lvl="8" marL="0" rt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showMasterSp="0" type="vertTitleAndTx">
  <p:cSld name="VERTICAL_TITLE_AND_VERTICAL_TEXT"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2f5da533e6e_0_365"/>
          <p:cNvSpPr/>
          <p:nvPr/>
        </p:nvSpPr>
        <p:spPr>
          <a:xfrm>
            <a:off x="228600" y="228600"/>
            <a:ext cx="8695800" cy="1426500"/>
          </a:xfrm>
          <a:prstGeom prst="roundRect">
            <a:avLst>
              <a:gd fmla="val 7136" name="adj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240" name="Google Shape;240;g2f5da533e6e_0_365"/>
          <p:cNvSpPr txBox="1"/>
          <p:nvPr>
            <p:ph idx="10" type="dt"/>
          </p:nvPr>
        </p:nvSpPr>
        <p:spPr>
          <a:xfrm>
            <a:off x="5163672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1" name="Google Shape;241;g2f5da533e6e_0_365"/>
          <p:cNvSpPr txBox="1"/>
          <p:nvPr>
            <p:ph idx="11" type="ftr"/>
          </p:nvPr>
        </p:nvSpPr>
        <p:spPr>
          <a:xfrm>
            <a:off x="193638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2" name="Google Shape;242;g2f5da533e6e_0_365"/>
          <p:cNvSpPr txBox="1"/>
          <p:nvPr>
            <p:ph idx="12" type="sldNum"/>
          </p:nvPr>
        </p:nvSpPr>
        <p:spPr>
          <a:xfrm>
            <a:off x="3991088" y="6250163"/>
            <a:ext cx="1161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ctr">
              <a:spcBef>
                <a:spcPts val="0"/>
              </a:spcBef>
              <a:buNone/>
              <a:defRPr/>
            </a:lvl1pPr>
            <a:lvl2pPr indent="0" lvl="1" marL="0" rtl="0" algn="ctr">
              <a:spcBef>
                <a:spcPts val="0"/>
              </a:spcBef>
              <a:buNone/>
              <a:defRPr/>
            </a:lvl2pPr>
            <a:lvl3pPr indent="0" lvl="2" marL="0" rtl="0" algn="ctr">
              <a:spcBef>
                <a:spcPts val="0"/>
              </a:spcBef>
              <a:buNone/>
              <a:defRPr/>
            </a:lvl3pPr>
            <a:lvl4pPr indent="0" lvl="3" marL="0" rtl="0" algn="ctr">
              <a:spcBef>
                <a:spcPts val="0"/>
              </a:spcBef>
              <a:buNone/>
              <a:defRPr/>
            </a:lvl4pPr>
            <a:lvl5pPr indent="0" lvl="4" marL="0" rtl="0" algn="ctr">
              <a:spcBef>
                <a:spcPts val="0"/>
              </a:spcBef>
              <a:buNone/>
              <a:defRPr/>
            </a:lvl5pPr>
            <a:lvl6pPr indent="0" lvl="5" marL="0" rtl="0" algn="ctr">
              <a:spcBef>
                <a:spcPts val="0"/>
              </a:spcBef>
              <a:buNone/>
              <a:defRPr/>
            </a:lvl6pPr>
            <a:lvl7pPr indent="0" lvl="6" marL="0" rtl="0" algn="ctr">
              <a:spcBef>
                <a:spcPts val="0"/>
              </a:spcBef>
              <a:buNone/>
              <a:defRPr/>
            </a:lvl7pPr>
            <a:lvl8pPr indent="0" lvl="7" marL="0" rtl="0" algn="ctr">
              <a:spcBef>
                <a:spcPts val="0"/>
              </a:spcBef>
              <a:buNone/>
              <a:defRPr/>
            </a:lvl8pPr>
            <a:lvl9pPr indent="0" lvl="8" marL="0" rt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grpSp>
        <p:nvGrpSpPr>
          <p:cNvPr id="243" name="Google Shape;243;g2f5da533e6e_0_365"/>
          <p:cNvGrpSpPr/>
          <p:nvPr/>
        </p:nvGrpSpPr>
        <p:grpSpPr>
          <a:xfrm>
            <a:off x="211485" y="714263"/>
            <a:ext cx="8723976" cy="1331612"/>
            <a:chOff x="-3905250" y="4294188"/>
            <a:chExt cx="13011150" cy="1892300"/>
          </a:xfrm>
        </p:grpSpPr>
        <p:sp>
          <p:nvSpPr>
            <p:cNvPr id="244" name="Google Shape;244;g2f5da533e6e_0_365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3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45" name="Google Shape;245;g2f5da533e6e_0_365"/>
            <p:cNvSpPr/>
            <p:nvPr/>
          </p:nvSpPr>
          <p:spPr>
            <a:xfrm>
              <a:off x="-309563" y="4318000"/>
              <a:ext cx="8280400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46" name="Google Shape;246;g2f5da533e6e_0_365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47" name="Google Shape;247;g2f5da533e6e_0_365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48" name="Google Shape;248;g2f5da533e6e_0_365"/>
            <p:cNvSpPr/>
            <p:nvPr/>
          </p:nvSpPr>
          <p:spPr>
            <a:xfrm>
              <a:off x="-3905250" y="4294188"/>
              <a:ext cx="13011150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249" name="Google Shape;249;g2f5da533e6e_0_365"/>
          <p:cNvSpPr txBox="1"/>
          <p:nvPr>
            <p:ph type="title"/>
          </p:nvPr>
        </p:nvSpPr>
        <p:spPr>
          <a:xfrm rot="5400000">
            <a:off x="5414400" y="2662800"/>
            <a:ext cx="44874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andara"/>
              <a:buNone/>
              <a:defRPr>
                <a:solidFill>
                  <a:schemeClr val="dk2"/>
                </a:solidFill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0" name="Google Shape;250;g2f5da533e6e_0_365"/>
          <p:cNvSpPr txBox="1"/>
          <p:nvPr>
            <p:ph idx="1" type="body"/>
          </p:nvPr>
        </p:nvSpPr>
        <p:spPr>
          <a:xfrm rot="5400000">
            <a:off x="1223400" y="681600"/>
            <a:ext cx="44874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*"/>
              <a:defRPr/>
            </a:lvl1pPr>
            <a:lvl2pPr indent="-3683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Char char="*"/>
              <a:defRPr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Char char="*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*"/>
              <a:defRPr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Char char="*"/>
              <a:defRPr/>
            </a:lvl5pPr>
            <a:lvl6pPr indent="-342900" lvl="5" marL="27432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rtl="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showMasterSp="0" type="secHead">
  <p:cSld name="SECTION_HEADER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9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fmla="val 1272" name="adj"/>
            </a:avLst>
          </a:prstGeom>
          <a:gradFill>
            <a:gsLst>
              <a:gs pos="0">
                <a:srgbClr val="0293E0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39" name="Google Shape;39;p19"/>
          <p:cNvSpPr/>
          <p:nvPr/>
        </p:nvSpPr>
        <p:spPr>
          <a:xfrm>
            <a:off x="6047438" y="4203592"/>
            <a:ext cx="2876429" cy="714026"/>
          </a:xfrm>
          <a:custGeom>
            <a:rect b="b" l="l" r="r" t="t"/>
            <a:pathLst>
              <a:path extrusionOk="0" h="640" w="2706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lt2">
              <a:alpha val="28627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40" name="Google Shape;40;p19"/>
          <p:cNvSpPr/>
          <p:nvPr/>
        </p:nvSpPr>
        <p:spPr>
          <a:xfrm>
            <a:off x="2619320" y="4075290"/>
            <a:ext cx="5544515" cy="850138"/>
          </a:xfrm>
          <a:custGeom>
            <a:rect b="b" l="l" r="r" t="t"/>
            <a:pathLst>
              <a:path extrusionOk="0" h="762" w="5216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lt2">
              <a:alpha val="4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41" name="Google Shape;41;p19"/>
          <p:cNvSpPr/>
          <p:nvPr/>
        </p:nvSpPr>
        <p:spPr>
          <a:xfrm>
            <a:off x="2828728" y="4087562"/>
            <a:ext cx="5467980" cy="774272"/>
          </a:xfrm>
          <a:custGeom>
            <a:rect b="b" l="l" r="r" t="t"/>
            <a:pathLst>
              <a:path extrusionOk="0" h="694" w="514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42" name="Google Shape;42;p19"/>
          <p:cNvSpPr/>
          <p:nvPr/>
        </p:nvSpPr>
        <p:spPr>
          <a:xfrm>
            <a:off x="5609489" y="4074174"/>
            <a:ext cx="3308000" cy="651549"/>
          </a:xfrm>
          <a:custGeom>
            <a:rect b="b" l="l" r="r" t="t"/>
            <a:pathLst>
              <a:path extrusionOk="0" h="584" w="3112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43" name="Google Shape;43;p19"/>
          <p:cNvSpPr/>
          <p:nvPr/>
        </p:nvSpPr>
        <p:spPr>
          <a:xfrm>
            <a:off x="211665" y="4058555"/>
            <a:ext cx="8723376" cy="1329874"/>
          </a:xfrm>
          <a:custGeom>
            <a:rect b="b" l="l" r="r" t="t"/>
            <a:pathLst>
              <a:path extrusionOk="0" h="1192" w="8196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44" name="Google Shape;44;p19"/>
          <p:cNvSpPr txBox="1"/>
          <p:nvPr>
            <p:ph type="title"/>
          </p:nvPr>
        </p:nvSpPr>
        <p:spPr>
          <a:xfrm>
            <a:off x="690032" y="246356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9"/>
          <p:cNvSpPr txBox="1"/>
          <p:nvPr>
            <p:ph idx="1" type="body"/>
          </p:nvPr>
        </p:nvSpPr>
        <p:spPr>
          <a:xfrm>
            <a:off x="1367365" y="1437448"/>
            <a:ext cx="6417734" cy="9398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FFFF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384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384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384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384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6" name="Google Shape;46;p19"/>
          <p:cNvSpPr txBox="1"/>
          <p:nvPr>
            <p:ph idx="10" type="dt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1" type="ftr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9"/>
          <p:cNvSpPr txBox="1"/>
          <p:nvPr>
            <p:ph idx="12" type="sldNum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/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0"/>
          <p:cNvSpPr txBox="1"/>
          <p:nvPr>
            <p:ph idx="10" type="dt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0"/>
          <p:cNvSpPr txBox="1"/>
          <p:nvPr>
            <p:ph idx="11" type="ftr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0"/>
          <p:cNvSpPr txBox="1"/>
          <p:nvPr>
            <p:ph idx="12" type="sldNum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54" name="Google Shape;54;p20"/>
          <p:cNvSpPr txBox="1"/>
          <p:nvPr>
            <p:ph idx="1" type="body"/>
          </p:nvPr>
        </p:nvSpPr>
        <p:spPr>
          <a:xfrm>
            <a:off x="676655" y="2679192"/>
            <a:ext cx="3822192" cy="3447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5pPr>
            <a:lvl6pPr indent="-342900" lvl="5" marL="27432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5" name="Google Shape;55;p20"/>
          <p:cNvSpPr txBox="1"/>
          <p:nvPr>
            <p:ph idx="2" type="body"/>
          </p:nvPr>
        </p:nvSpPr>
        <p:spPr>
          <a:xfrm>
            <a:off x="4645152" y="2679192"/>
            <a:ext cx="3822192" cy="3447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5pPr>
            <a:lvl6pPr indent="-342900" lvl="5" marL="27432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1"/>
          <p:cNvSpPr txBox="1"/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1"/>
          <p:cNvSpPr txBox="1"/>
          <p:nvPr>
            <p:ph idx="1" type="body"/>
          </p:nvPr>
        </p:nvSpPr>
        <p:spPr>
          <a:xfrm>
            <a:off x="676656" y="2678114"/>
            <a:ext cx="3822192" cy="63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480"/>
              </a:spcBef>
              <a:spcAft>
                <a:spcPts val="0"/>
              </a:spcAft>
              <a:buSzPts val="2400"/>
              <a:buNone/>
              <a:defRPr b="0" sz="24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9" name="Google Shape;59;p21"/>
          <p:cNvSpPr txBox="1"/>
          <p:nvPr>
            <p:ph idx="2" type="body"/>
          </p:nvPr>
        </p:nvSpPr>
        <p:spPr>
          <a:xfrm>
            <a:off x="677332" y="3429000"/>
            <a:ext cx="3820055" cy="2697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spcBef>
                <a:spcPts val="400"/>
              </a:spcBef>
              <a:spcAft>
                <a:spcPts val="0"/>
              </a:spcAft>
              <a:buSzPts val="2000"/>
              <a:buChar char="*"/>
              <a:defRPr sz="20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 sz="1800"/>
            </a:lvl2pPr>
            <a:lvl3pPr indent="-330200" lvl="2" marL="1371600" algn="l">
              <a:spcBef>
                <a:spcPts val="320"/>
              </a:spcBef>
              <a:spcAft>
                <a:spcPts val="0"/>
              </a:spcAft>
              <a:buSzPts val="1600"/>
              <a:buChar char="*"/>
              <a:defRPr sz="1600"/>
            </a:lvl3pPr>
            <a:lvl4pPr indent="-317500" lvl="3" marL="1828800" algn="l">
              <a:spcBef>
                <a:spcPts val="280"/>
              </a:spcBef>
              <a:spcAft>
                <a:spcPts val="0"/>
              </a:spcAft>
              <a:buSzPts val="1400"/>
              <a:buChar char="*"/>
              <a:defRPr sz="1400"/>
            </a:lvl4pPr>
            <a:lvl5pPr indent="-317500" lvl="4" marL="2286000" algn="l">
              <a:spcBef>
                <a:spcPts val="280"/>
              </a:spcBef>
              <a:spcAft>
                <a:spcPts val="0"/>
              </a:spcAft>
              <a:buSzPts val="1400"/>
              <a:buChar char="*"/>
              <a:defRPr sz="1400"/>
            </a:lvl5pPr>
            <a:lvl6pPr indent="-330200" lvl="5" marL="27432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6pPr>
            <a:lvl7pPr indent="-330200" lvl="6" marL="32004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8pPr>
            <a:lvl9pPr indent="-330200" lvl="8" marL="41148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9pPr>
          </a:lstStyle>
          <a:p/>
        </p:txBody>
      </p:sp>
      <p:sp>
        <p:nvSpPr>
          <p:cNvPr id="60" name="Google Shape;60;p21"/>
          <p:cNvSpPr txBox="1"/>
          <p:nvPr>
            <p:ph idx="3" type="body"/>
          </p:nvPr>
        </p:nvSpPr>
        <p:spPr>
          <a:xfrm>
            <a:off x="4648200" y="2678113"/>
            <a:ext cx="3822192" cy="63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480"/>
              </a:spcBef>
              <a:spcAft>
                <a:spcPts val="0"/>
              </a:spcAft>
              <a:buSzPts val="2400"/>
              <a:buNone/>
              <a:defRPr b="0" i="0" sz="24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61" name="Google Shape;61;p21"/>
          <p:cNvSpPr txBox="1"/>
          <p:nvPr>
            <p:ph idx="4" type="body"/>
          </p:nvPr>
        </p:nvSpPr>
        <p:spPr>
          <a:xfrm>
            <a:off x="4645025" y="3429000"/>
            <a:ext cx="3822192" cy="2697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spcBef>
                <a:spcPts val="400"/>
              </a:spcBef>
              <a:spcAft>
                <a:spcPts val="0"/>
              </a:spcAft>
              <a:buSzPts val="2000"/>
              <a:buChar char="*"/>
              <a:defRPr sz="20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 sz="1800"/>
            </a:lvl2pPr>
            <a:lvl3pPr indent="-330200" lvl="2" marL="1371600" algn="l">
              <a:spcBef>
                <a:spcPts val="320"/>
              </a:spcBef>
              <a:spcAft>
                <a:spcPts val="0"/>
              </a:spcAft>
              <a:buSzPts val="1600"/>
              <a:buChar char="*"/>
              <a:defRPr sz="1600"/>
            </a:lvl3pPr>
            <a:lvl4pPr indent="-317500" lvl="3" marL="1828800" algn="l">
              <a:spcBef>
                <a:spcPts val="280"/>
              </a:spcBef>
              <a:spcAft>
                <a:spcPts val="0"/>
              </a:spcAft>
              <a:buSzPts val="1400"/>
              <a:buChar char="*"/>
              <a:defRPr sz="1400"/>
            </a:lvl4pPr>
            <a:lvl5pPr indent="-317500" lvl="4" marL="2286000" algn="l">
              <a:spcBef>
                <a:spcPts val="280"/>
              </a:spcBef>
              <a:spcAft>
                <a:spcPts val="0"/>
              </a:spcAft>
              <a:buSzPts val="1400"/>
              <a:buChar char="*"/>
              <a:defRPr sz="1400"/>
            </a:lvl5pPr>
            <a:lvl6pPr indent="-330200" lvl="5" marL="27432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6pPr>
            <a:lvl7pPr indent="-330200" lvl="6" marL="32004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8pPr>
            <a:lvl9pPr indent="-330200" lvl="8" marL="41148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9pPr>
          </a:lstStyle>
          <a:p/>
        </p:txBody>
      </p:sp>
      <p:sp>
        <p:nvSpPr>
          <p:cNvPr id="62" name="Google Shape;62;p21"/>
          <p:cNvSpPr txBox="1"/>
          <p:nvPr>
            <p:ph idx="10" type="dt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 txBox="1"/>
          <p:nvPr>
            <p:ph idx="11" type="ftr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1"/>
          <p:cNvSpPr txBox="1"/>
          <p:nvPr>
            <p:ph idx="12" type="sldNum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el título" type="titleOnly">
  <p:cSld name="TITLE_ONLY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2"/>
          <p:cNvSpPr txBox="1"/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2"/>
          <p:cNvSpPr txBox="1"/>
          <p:nvPr>
            <p:ph idx="10" type="dt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2"/>
          <p:cNvSpPr txBox="1"/>
          <p:nvPr>
            <p:ph idx="11" type="ftr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2"/>
          <p:cNvSpPr txBox="1"/>
          <p:nvPr>
            <p:ph idx="12" type="sldNum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showMasterSp="0" type="blank">
  <p:cSld name="BLANK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3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fmla="val 7136" name="adj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72" name="Google Shape;72;p23"/>
          <p:cNvGrpSpPr/>
          <p:nvPr/>
        </p:nvGrpSpPr>
        <p:grpSpPr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3" name="Google Shape;73;p23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74" name="Google Shape;74;p23"/>
            <p:cNvSpPr/>
            <p:nvPr/>
          </p:nvSpPr>
          <p:spPr>
            <a:xfrm>
              <a:off x="-309563" y="4318000"/>
              <a:ext cx="8280401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75" name="Google Shape;75;p23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76" name="Google Shape;76;p23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77" name="Google Shape;77;p23"/>
            <p:cNvSpPr/>
            <p:nvPr/>
          </p:nvSpPr>
          <p:spPr>
            <a:xfrm>
              <a:off x="-3905251" y="4294188"/>
              <a:ext cx="13027839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78" name="Google Shape;78;p23"/>
          <p:cNvSpPr txBox="1"/>
          <p:nvPr>
            <p:ph idx="10" type="dt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1" type="ftr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3"/>
          <p:cNvSpPr txBox="1"/>
          <p:nvPr>
            <p:ph idx="12" type="sldNum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showMasterSp="0" type="objTx">
  <p:cSld name="OBJECT_WITH_CAPTION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fmla="val 7136" name="adj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83" name="Google Shape;83;p24"/>
          <p:cNvSpPr txBox="1"/>
          <p:nvPr>
            <p:ph idx="10" type="dt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4"/>
          <p:cNvSpPr txBox="1"/>
          <p:nvPr>
            <p:ph idx="11" type="ftr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4"/>
          <p:cNvSpPr txBox="1"/>
          <p:nvPr>
            <p:ph idx="12" type="sldNum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86" name="Google Shape;86;p24"/>
          <p:cNvSpPr txBox="1"/>
          <p:nvPr>
            <p:ph idx="1" type="body"/>
          </p:nvPr>
        </p:nvSpPr>
        <p:spPr>
          <a:xfrm>
            <a:off x="914400" y="3581400"/>
            <a:ext cx="3352800" cy="19050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grpSp>
        <p:nvGrpSpPr>
          <p:cNvPr id="87" name="Google Shape;87;p24"/>
          <p:cNvGrpSpPr/>
          <p:nvPr/>
        </p:nvGrpSpPr>
        <p:grpSpPr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88" name="Google Shape;88;p24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89" name="Google Shape;89;p24"/>
            <p:cNvSpPr/>
            <p:nvPr/>
          </p:nvSpPr>
          <p:spPr>
            <a:xfrm>
              <a:off x="-309563" y="4318000"/>
              <a:ext cx="8280401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90" name="Google Shape;90;p24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91" name="Google Shape;91;p24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92" name="Google Shape;92;p24"/>
            <p:cNvSpPr/>
            <p:nvPr/>
          </p:nvSpPr>
          <p:spPr>
            <a:xfrm>
              <a:off x="-3905250" y="4294188"/>
              <a:ext cx="13011150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93" name="Google Shape;93;p24"/>
          <p:cNvSpPr txBox="1"/>
          <p:nvPr>
            <p:ph type="title"/>
          </p:nvPr>
        </p:nvSpPr>
        <p:spPr>
          <a:xfrm>
            <a:off x="914400" y="2286000"/>
            <a:ext cx="33528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ndara"/>
              <a:buNone/>
              <a:defRPr sz="3200"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4"/>
          <p:cNvSpPr txBox="1"/>
          <p:nvPr>
            <p:ph idx="2" type="body"/>
          </p:nvPr>
        </p:nvSpPr>
        <p:spPr>
          <a:xfrm>
            <a:off x="4651962" y="1828800"/>
            <a:ext cx="3904076" cy="381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68300" lvl="0" marL="457200" algn="l"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Char char="*"/>
              <a:defRPr sz="2200">
                <a:solidFill>
                  <a:schemeClr val="dk2"/>
                </a:solidFill>
              </a:defRPr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*"/>
              <a:defRPr sz="2000">
                <a:solidFill>
                  <a:schemeClr val="dk2"/>
                </a:solidFill>
              </a:defRPr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*"/>
              <a:defRPr sz="1800">
                <a:solidFill>
                  <a:schemeClr val="dk2"/>
                </a:solidFill>
              </a:defRPr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*"/>
              <a:defRPr sz="1600">
                <a:solidFill>
                  <a:schemeClr val="dk2"/>
                </a:solidFill>
              </a:defRPr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*"/>
              <a:defRPr sz="1600">
                <a:solidFill>
                  <a:schemeClr val="dk2"/>
                </a:solidFill>
              </a:defRPr>
            </a:lvl5pPr>
            <a:lvl6pPr indent="-355600" lvl="5" marL="2743200" algn="l">
              <a:spcBef>
                <a:spcPts val="384"/>
              </a:spcBef>
              <a:spcAft>
                <a:spcPts val="0"/>
              </a:spcAft>
              <a:buSzPts val="2000"/>
              <a:buChar char="●"/>
              <a:defRPr sz="2000"/>
            </a:lvl6pPr>
            <a:lvl7pPr indent="-355600" lvl="6" marL="3200400" algn="l">
              <a:spcBef>
                <a:spcPts val="384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algn="l">
              <a:spcBef>
                <a:spcPts val="384"/>
              </a:spcBef>
              <a:spcAft>
                <a:spcPts val="0"/>
              </a:spcAft>
              <a:buSzPts val="2000"/>
              <a:buChar char="●"/>
              <a:defRPr sz="2000"/>
            </a:lvl8pPr>
            <a:lvl9pPr indent="-355600" lvl="8" marL="4114800" algn="l">
              <a:spcBef>
                <a:spcPts val="384"/>
              </a:spcBef>
              <a:spcAft>
                <a:spcPts val="0"/>
              </a:spcAft>
              <a:buSzPts val="2000"/>
              <a:buChar char="●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showMasterSp="0" type="picTx">
  <p:cSld name="PICTURE_WITH_CAPTION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fmla="val 1272" name="adj"/>
            </a:avLst>
          </a:prstGeom>
          <a:gradFill>
            <a:gsLst>
              <a:gs pos="0">
                <a:srgbClr val="0293E0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97" name="Google Shape;97;p25"/>
          <p:cNvGrpSpPr/>
          <p:nvPr/>
        </p:nvGrpSpPr>
        <p:grpSpPr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98" name="Google Shape;98;p25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99" name="Google Shape;99;p25"/>
            <p:cNvSpPr/>
            <p:nvPr/>
          </p:nvSpPr>
          <p:spPr>
            <a:xfrm>
              <a:off x="-309563" y="4318000"/>
              <a:ext cx="8280401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00" name="Google Shape;100;p25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01" name="Google Shape;101;p25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02" name="Google Shape;102;p25"/>
            <p:cNvSpPr/>
            <p:nvPr/>
          </p:nvSpPr>
          <p:spPr>
            <a:xfrm>
              <a:off x="-3905250" y="4294188"/>
              <a:ext cx="13011150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103" name="Google Shape;103;p25"/>
          <p:cNvSpPr txBox="1"/>
          <p:nvPr>
            <p:ph type="title"/>
          </p:nvPr>
        </p:nvSpPr>
        <p:spPr>
          <a:xfrm>
            <a:off x="4874155" y="338667"/>
            <a:ext cx="3812645" cy="2429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andara"/>
              <a:buNone/>
              <a:defRPr b="0" sz="2800"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5"/>
          <p:cNvSpPr txBox="1"/>
          <p:nvPr>
            <p:ph idx="1" type="body"/>
          </p:nvPr>
        </p:nvSpPr>
        <p:spPr>
          <a:xfrm>
            <a:off x="4868333" y="2785533"/>
            <a:ext cx="3818467" cy="24214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05" name="Google Shape;105;p25"/>
          <p:cNvSpPr txBox="1"/>
          <p:nvPr>
            <p:ph idx="10" type="dt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5"/>
          <p:cNvSpPr txBox="1"/>
          <p:nvPr>
            <p:ph idx="11" type="ftr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5"/>
          <p:cNvSpPr txBox="1"/>
          <p:nvPr>
            <p:ph idx="12" type="sldNum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108" name="Google Shape;108;p25"/>
          <p:cNvSpPr/>
          <p:nvPr>
            <p:ph idx="2" type="pic"/>
          </p:nvPr>
        </p:nvSpPr>
        <p:spPr>
          <a:xfrm>
            <a:off x="838200" y="1371600"/>
            <a:ext cx="3566160" cy="2926080"/>
          </a:xfrm>
          <a:prstGeom prst="roundRect">
            <a:avLst>
              <a:gd fmla="val 3924" name="adj"/>
            </a:avLst>
          </a:prstGeom>
          <a:solidFill>
            <a:schemeClr val="accent1"/>
          </a:solidFill>
          <a:ln>
            <a:noFill/>
          </a:ln>
          <a:effectLst>
            <a:reflection blurRad="0" dir="5400000" dist="5000" endA="0" endPos="30000" kx="0" rotWithShape="0" algn="bl" stA="30000" stPos="0" sy="-100000" ky="0"/>
          </a:effectLst>
        </p:spPr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fmla="val 3362" name="adj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7" name="Google Shape;7;p16"/>
          <p:cNvGrpSpPr/>
          <p:nvPr/>
        </p:nvGrpSpPr>
        <p:grpSpPr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8" name="Google Shape;8;p16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9" name="Google Shape;9;p16"/>
            <p:cNvSpPr/>
            <p:nvPr/>
          </p:nvSpPr>
          <p:spPr>
            <a:xfrm>
              <a:off x="-309563" y="4318000"/>
              <a:ext cx="8280401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0" name="Google Shape;10;p16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1" name="Google Shape;11;p16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2" name="Google Shape;12;p16"/>
            <p:cNvSpPr/>
            <p:nvPr/>
          </p:nvSpPr>
          <p:spPr>
            <a:xfrm>
              <a:off x="-3905251" y="4294188"/>
              <a:ext cx="13027839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13" name="Google Shape;13;p16"/>
          <p:cNvSpPr txBox="1"/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4" name="Google Shape;14;p16"/>
          <p:cNvSpPr txBox="1"/>
          <p:nvPr>
            <p:ph idx="10" type="dt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5" name="Google Shape;15;p16"/>
          <p:cNvSpPr txBox="1"/>
          <p:nvPr>
            <p:ph idx="11" type="ftr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6" name="Google Shape;16;p16"/>
          <p:cNvSpPr txBox="1"/>
          <p:nvPr>
            <p:ph idx="12" type="sldNum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0" lvl="1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0" lvl="2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0" lvl="3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0" lvl="4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0" lvl="5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0" lvl="6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0" lvl="7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0" lvl="8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17" name="Google Shape;17;p16"/>
          <p:cNvSpPr txBox="1"/>
          <p:nvPr>
            <p:ph idx="1" type="body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*"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6830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*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*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*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*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175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175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175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175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f5da533e6e_0_255"/>
          <p:cNvSpPr/>
          <p:nvPr/>
        </p:nvSpPr>
        <p:spPr>
          <a:xfrm>
            <a:off x="228600" y="228600"/>
            <a:ext cx="8695800" cy="2469000"/>
          </a:xfrm>
          <a:prstGeom prst="roundRect">
            <a:avLst>
              <a:gd fmla="val 3362" name="adj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130" name="Google Shape;130;g2f5da533e6e_0_255"/>
          <p:cNvGrpSpPr/>
          <p:nvPr/>
        </p:nvGrpSpPr>
        <p:grpSpPr>
          <a:xfrm>
            <a:off x="211646" y="1679507"/>
            <a:ext cx="8723434" cy="1329908"/>
            <a:chOff x="-3905251" y="4294188"/>
            <a:chExt cx="13027829" cy="1892300"/>
          </a:xfrm>
        </p:grpSpPr>
        <p:sp>
          <p:nvSpPr>
            <p:cNvPr id="131" name="Google Shape;131;g2f5da533e6e_0_255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3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32" name="Google Shape;132;g2f5da533e6e_0_255"/>
            <p:cNvSpPr/>
            <p:nvPr/>
          </p:nvSpPr>
          <p:spPr>
            <a:xfrm>
              <a:off x="-309563" y="4318000"/>
              <a:ext cx="8280400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33" name="Google Shape;133;g2f5da533e6e_0_255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34" name="Google Shape;134;g2f5da533e6e_0_255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35" name="Google Shape;135;g2f5da533e6e_0_255"/>
            <p:cNvSpPr/>
            <p:nvPr/>
          </p:nvSpPr>
          <p:spPr>
            <a:xfrm>
              <a:off x="-3905251" y="4294188"/>
              <a:ext cx="13027829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136" name="Google Shape;136;g2f5da533e6e_0_255"/>
          <p:cNvSpPr txBox="1"/>
          <p:nvPr>
            <p:ph type="title"/>
          </p:nvPr>
        </p:nvSpPr>
        <p:spPr>
          <a:xfrm>
            <a:off x="457200" y="338328"/>
            <a:ext cx="82296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7" name="Google Shape;137;g2f5da533e6e_0_255"/>
          <p:cNvSpPr txBox="1"/>
          <p:nvPr>
            <p:ph idx="10" type="dt"/>
          </p:nvPr>
        </p:nvSpPr>
        <p:spPr>
          <a:xfrm>
            <a:off x="5163672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38" name="Google Shape;138;g2f5da533e6e_0_255"/>
          <p:cNvSpPr txBox="1"/>
          <p:nvPr>
            <p:ph idx="11" type="ftr"/>
          </p:nvPr>
        </p:nvSpPr>
        <p:spPr>
          <a:xfrm>
            <a:off x="193638" y="6250164"/>
            <a:ext cx="3786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39" name="Google Shape;139;g2f5da533e6e_0_255"/>
          <p:cNvSpPr txBox="1"/>
          <p:nvPr>
            <p:ph idx="12" type="sldNum"/>
          </p:nvPr>
        </p:nvSpPr>
        <p:spPr>
          <a:xfrm>
            <a:off x="3991088" y="6250163"/>
            <a:ext cx="1161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0" lvl="1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0" lvl="2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0" lvl="3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0" lvl="4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0" lvl="5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0" lvl="6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0" lvl="7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0" lvl="8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140" name="Google Shape;140;g2f5da533e6e_0_255"/>
          <p:cNvSpPr txBox="1"/>
          <p:nvPr>
            <p:ph idx="1" type="body"/>
          </p:nvPr>
        </p:nvSpPr>
        <p:spPr>
          <a:xfrm>
            <a:off x="872067" y="2675467"/>
            <a:ext cx="7408200" cy="34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*"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6830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*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*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*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*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175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175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175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175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"/>
          <p:cNvSpPr txBox="1"/>
          <p:nvPr>
            <p:ph type="ctrTitle"/>
          </p:nvPr>
        </p:nvSpPr>
        <p:spPr>
          <a:xfrm>
            <a:off x="683568" y="2492896"/>
            <a:ext cx="7772400" cy="178010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ndara"/>
              <a:buNone/>
            </a:pPr>
            <a:r>
              <a:rPr b="1" lang="es-ES" sz="8000">
                <a:solidFill>
                  <a:schemeClr val="lt1"/>
                </a:solidFill>
              </a:rPr>
              <a:t>MÓDULO</a:t>
            </a:r>
            <a:r>
              <a:rPr b="1" lang="es-ES" sz="8000">
                <a:solidFill>
                  <a:schemeClr val="lt1"/>
                </a:solidFill>
              </a:rPr>
              <a:t> </a:t>
            </a:r>
            <a:br>
              <a:rPr b="1" lang="es-ES" sz="8000">
                <a:solidFill>
                  <a:schemeClr val="lt1"/>
                </a:solidFill>
              </a:rPr>
            </a:br>
            <a:r>
              <a:rPr b="1" lang="es-ES" sz="8000">
                <a:solidFill>
                  <a:schemeClr val="lt1"/>
                </a:solidFill>
              </a:rPr>
              <a:t>2</a:t>
            </a:r>
            <a:br>
              <a:rPr b="1" lang="es-ES" sz="8000">
                <a:solidFill>
                  <a:schemeClr val="lt1"/>
                </a:solidFill>
              </a:rPr>
            </a:br>
            <a:r>
              <a:rPr b="1" lang="es-ES" sz="3000">
                <a:solidFill>
                  <a:schemeClr val="lt1"/>
                </a:solidFill>
              </a:rPr>
              <a:t>POLITICA CRIMINAL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0"/>
          <p:cNvSpPr txBox="1"/>
          <p:nvPr>
            <p:ph idx="1" type="body"/>
          </p:nvPr>
        </p:nvSpPr>
        <p:spPr>
          <a:xfrm>
            <a:off x="395536" y="1988840"/>
            <a:ext cx="8424935" cy="4392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600"/>
              <a:buChar char="*"/>
            </a:pPr>
            <a:r>
              <a:rPr lang="es-ES" sz="2600"/>
              <a:t>La PC </a:t>
            </a:r>
            <a:r>
              <a:rPr b="1" lang="es-ES" sz="2600"/>
              <a:t>debe ser considerada una política más dentro </a:t>
            </a:r>
            <a:r>
              <a:rPr lang="es-ES" sz="2600"/>
              <a:t>de otras políticas públicas de gobierno.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600"/>
              <a:buChar char="*"/>
            </a:pPr>
            <a:r>
              <a:rPr lang="es-ES" sz="2600"/>
              <a:t>Es una </a:t>
            </a:r>
            <a:r>
              <a:rPr b="1" lang="es-ES" sz="2600"/>
              <a:t>facultad indelegable </a:t>
            </a:r>
            <a:r>
              <a:rPr lang="es-ES" sz="2600"/>
              <a:t>del Estado (Nacional y Provincial) expresado en sus agencias Ej, PJ y Leg.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600"/>
              <a:buChar char="*"/>
            </a:pPr>
            <a:r>
              <a:rPr lang="es-ES" sz="2600"/>
              <a:t>El problema es que la PC nunca fue planificada con seriedad toda vez que </a:t>
            </a:r>
            <a:r>
              <a:rPr b="1" lang="es-ES" sz="2600"/>
              <a:t>nunca hubo una PC que tenga como fin reducir la criminalidad sino, más bien, incrementar las herramientas punitivas del Estado</a:t>
            </a:r>
            <a:r>
              <a:rPr lang="es-ES" sz="2600"/>
              <a:t>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600"/>
              <a:buChar char="*"/>
            </a:pPr>
            <a:r>
              <a:rPr b="1" lang="es-ES" sz="2600"/>
              <a:t>Consecuencia</a:t>
            </a:r>
            <a:r>
              <a:rPr lang="es-ES" sz="2600"/>
              <a:t>: Una PC diagramada solo sobre la </a:t>
            </a:r>
            <a:r>
              <a:rPr b="1" lang="es-ES" sz="2600"/>
              <a:t>faz reactiva y punitiva</a:t>
            </a:r>
            <a:r>
              <a:rPr lang="es-ES" sz="2600"/>
              <a:t>.</a:t>
            </a:r>
            <a:endParaRPr/>
          </a:p>
        </p:txBody>
      </p:sp>
      <p:sp>
        <p:nvSpPr>
          <p:cNvPr id="307" name="Google Shape;307;p10"/>
          <p:cNvSpPr txBox="1"/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ndara"/>
              <a:buNone/>
            </a:pPr>
            <a:r>
              <a:rPr b="1" lang="es-ES" sz="3200"/>
              <a:t>LA POLÍTICA CRIMINAL EN EL MARCO DE LAS POLÍTICAS PÚBLICAS DE GOBIERNO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11"/>
          <p:cNvSpPr txBox="1"/>
          <p:nvPr>
            <p:ph idx="1" type="body"/>
          </p:nvPr>
        </p:nvSpPr>
        <p:spPr>
          <a:xfrm>
            <a:off x="251520" y="620688"/>
            <a:ext cx="8712967" cy="5760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3400"/>
              <a:buChar char="*"/>
            </a:pPr>
            <a:r>
              <a:rPr b="1" lang="es-ES" sz="3400">
                <a:solidFill>
                  <a:schemeClr val="lt1"/>
                </a:solidFill>
              </a:rPr>
              <a:t>Por qué en la Argentina no ha habido un Plan Político Criminal sustentable?</a:t>
            </a:r>
            <a:endParaRPr/>
          </a:p>
          <a:p>
            <a:pPr indent="-83820" lvl="0" marL="274320" rtl="0" algn="ctr"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3000"/>
          </a:p>
          <a:p>
            <a:pPr indent="-274320" lvl="0" marL="274320" rtl="0" algn="ctr">
              <a:spcBef>
                <a:spcPts val="560"/>
              </a:spcBef>
              <a:spcAft>
                <a:spcPts val="0"/>
              </a:spcAft>
              <a:buSzPts val="2800"/>
              <a:buChar char="*"/>
            </a:pPr>
            <a:r>
              <a:rPr lang="es-ES" sz="2800"/>
              <a:t>A) Porque animarse a discutir la PC es discutir la esencia del </a:t>
            </a:r>
            <a:r>
              <a:rPr b="1" lang="es-ES" sz="2800"/>
              <a:t>Contrato Social</a:t>
            </a:r>
            <a:r>
              <a:rPr lang="es-ES" sz="2800"/>
              <a:t> y las condiciones de poder en la Argentina.</a:t>
            </a:r>
            <a:endParaRPr/>
          </a:p>
          <a:p>
            <a:pPr indent="-274320" lvl="0" marL="274320" rtl="0" algn="ctr">
              <a:spcBef>
                <a:spcPts val="560"/>
              </a:spcBef>
              <a:spcAft>
                <a:spcPts val="0"/>
              </a:spcAft>
              <a:buSzPts val="2800"/>
              <a:buChar char="*"/>
            </a:pPr>
            <a:r>
              <a:rPr lang="es-ES" sz="2800"/>
              <a:t>B) Porque más allá de la preocupación que la sociedad posee por la “seguridad”, las elecciones que determinan el rumbo del país se dirimen </a:t>
            </a:r>
            <a:r>
              <a:rPr b="1" lang="es-ES" sz="2800"/>
              <a:t>finalmente por cuestiones económicas</a:t>
            </a:r>
            <a:r>
              <a:rPr lang="es-ES" sz="2800"/>
              <a:t>.</a:t>
            </a:r>
            <a:endParaRPr/>
          </a:p>
          <a:p>
            <a:pPr indent="-274320" lvl="0" marL="274320" rtl="0" algn="ctr">
              <a:spcBef>
                <a:spcPts val="560"/>
              </a:spcBef>
              <a:spcAft>
                <a:spcPts val="0"/>
              </a:spcAft>
              <a:buSzPts val="2800"/>
              <a:buChar char="*"/>
            </a:pPr>
            <a:r>
              <a:rPr lang="es-ES" sz="2800"/>
              <a:t>C) </a:t>
            </a:r>
            <a:r>
              <a:rPr b="1" lang="es-ES" sz="2800"/>
              <a:t>Escasa</a:t>
            </a:r>
            <a:r>
              <a:rPr b="1" lang="es-ES" sz="2800"/>
              <a:t> formación </a:t>
            </a:r>
            <a:r>
              <a:rPr lang="es-ES" sz="2800"/>
              <a:t>de cuadros en seguridad.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2"/>
          <p:cNvSpPr txBox="1"/>
          <p:nvPr>
            <p:ph idx="1" type="body"/>
          </p:nvPr>
        </p:nvSpPr>
        <p:spPr>
          <a:xfrm>
            <a:off x="300625" y="1700800"/>
            <a:ext cx="8643000" cy="45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s-ES"/>
              <a:t>* Entendiendo que de todas las políticas públicas de gobierno, </a:t>
            </a:r>
            <a:r>
              <a:rPr b="1" lang="es-ES"/>
              <a:t>la PC es una de las más importantes </a:t>
            </a:r>
            <a:r>
              <a:rPr lang="es-ES"/>
              <a:t>ya que tiene como </a:t>
            </a:r>
            <a:r>
              <a:rPr b="1" lang="es-ES"/>
              <a:t>fin reducir la criminalidad administrando la violencia (estatal y social)</a:t>
            </a:r>
            <a:r>
              <a:rPr lang="es-ES"/>
              <a:t>.</a:t>
            </a:r>
            <a:endParaRPr/>
          </a:p>
          <a:p>
            <a:pPr indent="-285750" lvl="0" marL="274320" rtl="0" algn="ctr">
              <a:spcBef>
                <a:spcPts val="444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s-ES"/>
              <a:t>Sin embargo, administrar la violencia </a:t>
            </a:r>
            <a:r>
              <a:rPr b="1" lang="es-ES"/>
              <a:t>no quiere decir que se deba intervenir violentamente en todos los conflictos sociales</a:t>
            </a:r>
            <a:r>
              <a:rPr lang="es-ES"/>
              <a:t>. </a:t>
            </a:r>
            <a:endParaRPr/>
          </a:p>
          <a:p>
            <a:pPr indent="-285750" lvl="0" marL="274320" rtl="0" algn="ctr">
              <a:spcBef>
                <a:spcPts val="444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s-ES"/>
              <a:t>De hecho, </a:t>
            </a:r>
            <a:r>
              <a:rPr b="1" lang="es-ES"/>
              <a:t>son muy pocos </a:t>
            </a:r>
            <a:r>
              <a:rPr lang="es-ES"/>
              <a:t>los conflictos que necesitan de una intromisión violenta del Estado.</a:t>
            </a:r>
            <a:endParaRPr/>
          </a:p>
          <a:p>
            <a:pPr indent="-285750" lvl="0" marL="274320" rtl="0" algn="ctr">
              <a:spcBef>
                <a:spcPts val="444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s-ES"/>
              <a:t>El problema es que en </a:t>
            </a:r>
            <a:r>
              <a:rPr b="1" lang="es-ES"/>
              <a:t>la Argentina la eficacia de la PC se mide por la virulencia de los medios represivos del Estado y no por la capacidad que tengan sus agencias para prevenir escenarios de conflicto o las que haya desarrollado para </a:t>
            </a:r>
            <a:r>
              <a:rPr b="1" lang="es-ES"/>
              <a:t>reducir</a:t>
            </a:r>
            <a:r>
              <a:rPr b="1" lang="es-ES"/>
              <a:t> las tasas criminales en el marco de la ley.</a:t>
            </a:r>
            <a:endParaRPr/>
          </a:p>
        </p:txBody>
      </p:sp>
      <p:sp>
        <p:nvSpPr>
          <p:cNvPr id="318" name="Google Shape;318;p12"/>
          <p:cNvSpPr txBox="1"/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</a:pPr>
            <a:r>
              <a:rPr b="1" lang="es-ES"/>
              <a:t>Cómo resolver esta situación?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13"/>
          <p:cNvSpPr txBox="1"/>
          <p:nvPr>
            <p:ph idx="1" type="body"/>
          </p:nvPr>
        </p:nvSpPr>
        <p:spPr>
          <a:xfrm>
            <a:off x="467544" y="1916832"/>
            <a:ext cx="8208900" cy="44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s-ES"/>
              <a:t>Delimitar el campo de acción de cualquier política pública es establecer el </a:t>
            </a:r>
            <a:r>
              <a:rPr b="1" lang="es-ES"/>
              <a:t>marco instrumental autónomo </a:t>
            </a:r>
            <a:r>
              <a:rPr lang="es-ES"/>
              <a:t>de otras políticas públicas de gobierno.</a:t>
            </a:r>
            <a:endParaRPr/>
          </a:p>
          <a:p>
            <a:pPr indent="-457200" lvl="0" marL="457200" rtl="0" algn="ctr">
              <a:spcBef>
                <a:spcPts val="444"/>
              </a:spcBef>
              <a:spcAft>
                <a:spcPts val="0"/>
              </a:spcAft>
              <a:buSzPct val="100000"/>
              <a:buAutoNum type="alphaLcParenR"/>
            </a:pPr>
            <a:r>
              <a:rPr lang="es-ES"/>
              <a:t>No depende solo de la cantidad de recursos humanos, técnicos ni logísticos, </a:t>
            </a:r>
            <a:r>
              <a:rPr b="1" lang="es-ES"/>
              <a:t>sino de la capacidad funcional de las agencias que convergen en la cuestión criminal para articular sus finalidades mancomunadamente  y así reducir la delincuencia</a:t>
            </a:r>
            <a:r>
              <a:rPr lang="es-ES"/>
              <a:t>.</a:t>
            </a:r>
            <a:endParaRPr/>
          </a:p>
          <a:p>
            <a:pPr indent="-457200" lvl="0" marL="457200" rtl="0" algn="ctr">
              <a:spcBef>
                <a:spcPts val="444"/>
              </a:spcBef>
              <a:spcAft>
                <a:spcPts val="0"/>
              </a:spcAft>
              <a:buSzPct val="100000"/>
              <a:buAutoNum type="alphaLcParenR"/>
            </a:pPr>
            <a:r>
              <a:rPr lang="es-ES"/>
              <a:t>Esto equivale a decir que </a:t>
            </a:r>
            <a:r>
              <a:rPr b="1" lang="es-ES"/>
              <a:t>la PC debe poder plantear su propia estrategia de intervención frente a las regularidades delictivas más allá de las vicisitudes políticas de cada época</a:t>
            </a:r>
            <a:r>
              <a:rPr lang="es-ES"/>
              <a:t>.</a:t>
            </a:r>
            <a:endParaRPr/>
          </a:p>
          <a:p>
            <a:pPr indent="-457200" lvl="0" marL="457200" rtl="0" algn="ctr">
              <a:spcBef>
                <a:spcPts val="444"/>
              </a:spcBef>
              <a:spcAft>
                <a:spcPts val="0"/>
              </a:spcAft>
              <a:buSzPct val="100000"/>
              <a:buAutoNum type="alphaLcParenR"/>
            </a:pPr>
            <a:r>
              <a:rPr lang="es-ES"/>
              <a:t>L</a:t>
            </a:r>
            <a:r>
              <a:rPr b="1" lang="es-ES"/>
              <a:t>A PC es una política de Estado, no de gobierno. Por ello, debe trascender gestiones.</a:t>
            </a:r>
            <a:endParaRPr b="1"/>
          </a:p>
        </p:txBody>
      </p:sp>
      <p:sp>
        <p:nvSpPr>
          <p:cNvPr id="324" name="Google Shape;324;p13"/>
          <p:cNvSpPr txBox="1"/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ndara"/>
              <a:buNone/>
            </a:pPr>
            <a:r>
              <a:rPr b="1" lang="es-ES"/>
              <a:t>DELIMITACIÓN DEL CAMPO DE ACCIÓN DE LA </a:t>
            </a:r>
            <a:r>
              <a:rPr b="1" lang="es-ES"/>
              <a:t>POLÍTICA</a:t>
            </a:r>
            <a:r>
              <a:rPr b="1" lang="es-ES"/>
              <a:t> CRIMINAL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14"/>
          <p:cNvSpPr txBox="1"/>
          <p:nvPr>
            <p:ph idx="1" type="body"/>
          </p:nvPr>
        </p:nvSpPr>
        <p:spPr>
          <a:xfrm>
            <a:off x="395525" y="2040825"/>
            <a:ext cx="8424900" cy="44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s-ES"/>
              <a:t>*</a:t>
            </a:r>
            <a:r>
              <a:rPr lang="es-ES" sz="3200"/>
              <a:t>Si los conflictos en los que debe intervenir violentamente el Estado son pocos, lo lógico es que la intervención violenta esté limitada a una gama reducida de conflictos.</a:t>
            </a:r>
            <a:endParaRPr/>
          </a:p>
          <a:p>
            <a:pPr indent="0" lvl="0" marL="0" rtl="0" algn="ctr">
              <a:spcBef>
                <a:spcPts val="496"/>
              </a:spcBef>
              <a:spcAft>
                <a:spcPts val="0"/>
              </a:spcAft>
              <a:buSzPct val="100000"/>
              <a:buNone/>
            </a:pPr>
            <a:r>
              <a:rPr b="1" lang="es-ES" sz="3200"/>
              <a:t>Cuáles? </a:t>
            </a:r>
            <a:endParaRPr/>
          </a:p>
          <a:p>
            <a:pPr indent="0" lvl="0" marL="0" rtl="0" algn="ctr">
              <a:spcBef>
                <a:spcPts val="496"/>
              </a:spcBef>
              <a:spcAft>
                <a:spcPts val="0"/>
              </a:spcAft>
              <a:buSzPct val="96124"/>
              <a:buNone/>
            </a:pPr>
            <a:r>
              <a:rPr b="1" lang="es-ES" sz="3329"/>
              <a:t>Aquellos que, sin una intervención violenta, tienden a incrementar su potencialidad criminal.</a:t>
            </a:r>
            <a:endParaRPr b="1" sz="3329"/>
          </a:p>
          <a:p>
            <a:pPr indent="0" lvl="0" marL="0" rtl="0" algn="ctr">
              <a:spcBef>
                <a:spcPts val="496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3200"/>
          </a:p>
          <a:p>
            <a:pPr indent="0" lvl="0" marL="0" rtl="0" algn="ctr">
              <a:spcBef>
                <a:spcPts val="496"/>
              </a:spcBef>
              <a:spcAft>
                <a:spcPts val="0"/>
              </a:spcAft>
              <a:buSzPct val="100000"/>
              <a:buNone/>
            </a:pPr>
            <a:r>
              <a:rPr lang="es-ES" sz="3200"/>
              <a:t>Además, por dos cuestiones fundamentales:</a:t>
            </a:r>
            <a:endParaRPr/>
          </a:p>
          <a:p>
            <a:pPr indent="-457200" lvl="0" marL="457200" rtl="0" algn="ctr">
              <a:spcBef>
                <a:spcPts val="496"/>
              </a:spcBef>
              <a:spcAft>
                <a:spcPts val="0"/>
              </a:spcAft>
              <a:buSzPct val="100000"/>
              <a:buAutoNum type="alphaLcParenR"/>
            </a:pPr>
            <a:r>
              <a:rPr lang="es-ES" sz="3200"/>
              <a:t>Limitación democrática (la sociedad, más allá de ciertos reclamos, no prefiero que sus conflictos se diriman en el sistema penal).</a:t>
            </a:r>
            <a:endParaRPr/>
          </a:p>
          <a:p>
            <a:pPr indent="-457200" lvl="0" marL="457200" rtl="0" algn="ctr">
              <a:spcBef>
                <a:spcPts val="496"/>
              </a:spcBef>
              <a:spcAft>
                <a:spcPts val="0"/>
              </a:spcAft>
              <a:buSzPct val="100000"/>
              <a:buAutoNum type="alphaLcParenR"/>
            </a:pPr>
            <a:r>
              <a:rPr lang="es-ES" sz="3200"/>
              <a:t>Limitación normativa (no se puede ir más allá de la punición que ofrece la ley). </a:t>
            </a:r>
            <a:endParaRPr/>
          </a:p>
        </p:txBody>
      </p:sp>
      <p:sp>
        <p:nvSpPr>
          <p:cNvPr id="330" name="Google Shape;330;p14"/>
          <p:cNvSpPr txBox="1"/>
          <p:nvPr>
            <p:ph type="title"/>
          </p:nvPr>
        </p:nvSpPr>
        <p:spPr>
          <a:xfrm>
            <a:off x="457200" y="338328"/>
            <a:ext cx="8229600" cy="1578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ndara"/>
              <a:buNone/>
            </a:pPr>
            <a:r>
              <a:rPr b="1" lang="es-ES" sz="3600"/>
              <a:t>QUÉ CONFLICTOS DEBEN SER ATRAVESADOS POR LA POLÍTICA CRIMINAL?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5"/>
          <p:cNvSpPr txBox="1"/>
          <p:nvPr>
            <p:ph idx="1" type="body"/>
          </p:nvPr>
        </p:nvSpPr>
        <p:spPr>
          <a:xfrm>
            <a:off x="517975" y="1591050"/>
            <a:ext cx="8229600" cy="47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2800"/>
              <a:buChar char="*"/>
            </a:pPr>
            <a:r>
              <a:rPr lang="es-ES" sz="2800"/>
              <a:t>Por nuestra tradición punitiva para resolver conflictos, </a:t>
            </a:r>
            <a:r>
              <a:rPr b="1" lang="es-ES" sz="2800"/>
              <a:t>la elección que se haga de los conflictos a intervenir por el Estado no debe ser inocente por dos cuestiones</a:t>
            </a:r>
            <a:r>
              <a:rPr lang="es-ES" sz="2800"/>
              <a:t>:</a:t>
            </a:r>
            <a:endParaRPr/>
          </a:p>
          <a:p>
            <a:pPr indent="-457200" lvl="0" marL="457200" rtl="0" algn="ctr">
              <a:spcBef>
                <a:spcPts val="560"/>
              </a:spcBef>
              <a:spcAft>
                <a:spcPts val="0"/>
              </a:spcAft>
              <a:buSzPts val="2800"/>
              <a:buAutoNum type="alphaLcParenR"/>
            </a:pPr>
            <a:r>
              <a:rPr lang="es-ES" sz="2800"/>
              <a:t>Porque dirimir conflictos a través del sistema penal es igual a saber que de todos los medios que tiene el Estado va a elegir el </a:t>
            </a:r>
            <a:r>
              <a:rPr b="1" lang="es-ES" sz="2800"/>
              <a:t>más violento para resolverlo</a:t>
            </a:r>
            <a:r>
              <a:rPr lang="es-ES" sz="2800"/>
              <a:t>.</a:t>
            </a:r>
            <a:endParaRPr/>
          </a:p>
          <a:p>
            <a:pPr indent="-457200" lvl="0" marL="457200" rtl="0" algn="ctr">
              <a:spcBef>
                <a:spcPts val="560"/>
              </a:spcBef>
              <a:spcAft>
                <a:spcPts val="0"/>
              </a:spcAft>
              <a:buSzPts val="2800"/>
              <a:buAutoNum type="alphaLcParenR"/>
            </a:pPr>
            <a:r>
              <a:rPr lang="es-ES" sz="2800"/>
              <a:t>Porque el Estado </a:t>
            </a:r>
            <a:r>
              <a:rPr b="1" lang="es-ES" sz="2800"/>
              <a:t>no puede generar más violencia que aquella que intenta prevenir</a:t>
            </a:r>
            <a:r>
              <a:rPr lang="es-ES" sz="2800"/>
              <a:t>.</a:t>
            </a:r>
            <a:endParaRPr/>
          </a:p>
        </p:txBody>
      </p:sp>
      <p:sp>
        <p:nvSpPr>
          <p:cNvPr id="336" name="Google Shape;336;p15"/>
          <p:cNvSpPr txBox="1"/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</a:pPr>
            <a:r>
              <a:rPr b="1" lang="es-ES"/>
              <a:t>Alertas</a:t>
            </a:r>
            <a:r>
              <a:rPr lang="es-ES"/>
              <a:t>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2f5da533e6e_0_189"/>
          <p:cNvSpPr txBox="1"/>
          <p:nvPr>
            <p:ph type="title"/>
          </p:nvPr>
        </p:nvSpPr>
        <p:spPr>
          <a:xfrm>
            <a:off x="457200" y="620688"/>
            <a:ext cx="8229600" cy="561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ndara"/>
              <a:buNone/>
            </a:pPr>
            <a:r>
              <a:rPr lang="es-ES" sz="2400">
                <a:solidFill>
                  <a:schemeClr val="dk2"/>
                </a:solidFill>
              </a:rPr>
              <a:t>Si la PC es el conjunto de discursos, normas y prácticas que organizan y dirigen los medios represivos hacia aquellos conflictos que el Estado decidió resolver de manera violenta</a:t>
            </a:r>
            <a:r>
              <a:rPr b="1" lang="es-ES" sz="2400">
                <a:solidFill>
                  <a:schemeClr val="dk2"/>
                </a:solidFill>
              </a:rPr>
              <a:t>, cuáles deberían ser sus principios orientadores de esa intervención?</a:t>
            </a:r>
            <a:endParaRPr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2f5da533e6e_0_193"/>
          <p:cNvSpPr txBox="1"/>
          <p:nvPr>
            <p:ph idx="1" type="body"/>
          </p:nvPr>
        </p:nvSpPr>
        <p:spPr>
          <a:xfrm>
            <a:off x="539552" y="2132856"/>
            <a:ext cx="8147100" cy="38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80670" lvl="0" marL="274320" rtl="0" algn="ctr">
              <a:spcBef>
                <a:spcPts val="0"/>
              </a:spcBef>
              <a:spcAft>
                <a:spcPts val="0"/>
              </a:spcAft>
              <a:buSzPts val="2300"/>
              <a:buChar char="*"/>
            </a:pPr>
            <a:r>
              <a:rPr b="1" lang="es-ES" sz="2300"/>
              <a:t>Principio de Restricción Represiva</a:t>
            </a:r>
            <a:r>
              <a:rPr lang="es-ES" sz="2300"/>
              <a:t>: Si el conflicto a intervenir no posee un mínimo componente violento, las FFSS deberán abstenerse de resolverlo violentamente.</a:t>
            </a:r>
            <a:endParaRPr sz="2500"/>
          </a:p>
          <a:p>
            <a:pPr indent="-280670" lvl="0" marL="274320" rtl="0" algn="ctr">
              <a:spcBef>
                <a:spcPts val="440"/>
              </a:spcBef>
              <a:spcAft>
                <a:spcPts val="0"/>
              </a:spcAft>
              <a:buSzPts val="2300"/>
              <a:buChar char="*"/>
            </a:pPr>
            <a:r>
              <a:rPr b="1" lang="es-ES" sz="2300"/>
              <a:t>Principio de Racionalidad Represiva</a:t>
            </a:r>
            <a:r>
              <a:rPr lang="es-ES" sz="2300"/>
              <a:t>: Las FFSS no pueden generar más violencia que aquella violencia que intentan prevenir.</a:t>
            </a:r>
            <a:endParaRPr sz="2500"/>
          </a:p>
          <a:p>
            <a:pPr indent="-280670" lvl="0" marL="274320" rtl="0" algn="ctr">
              <a:spcBef>
                <a:spcPts val="440"/>
              </a:spcBef>
              <a:spcAft>
                <a:spcPts val="0"/>
              </a:spcAft>
              <a:buSzPts val="2300"/>
              <a:buChar char="*"/>
            </a:pPr>
            <a:r>
              <a:rPr b="1" lang="es-ES" sz="2300"/>
              <a:t>Principio de Legitimación Represiva</a:t>
            </a:r>
            <a:r>
              <a:rPr lang="es-ES" sz="2300"/>
              <a:t>: Las FFSS solo pueden intervenir violentamente, dentro de los márgenes de la ley, en aquellos conflictos delictivos que, sin una intervención violenta, tienden a incrementar su potencialidad criminal.</a:t>
            </a:r>
            <a:endParaRPr sz="2500"/>
          </a:p>
          <a:p>
            <a:pPr indent="-134620" lvl="0" marL="274320" rtl="0" algn="l">
              <a:spcBef>
                <a:spcPts val="44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200"/>
          </a:p>
        </p:txBody>
      </p:sp>
      <p:sp>
        <p:nvSpPr>
          <p:cNvPr id="347" name="Google Shape;347;g2f5da533e6e_0_193"/>
          <p:cNvSpPr txBox="1"/>
          <p:nvPr>
            <p:ph type="title"/>
          </p:nvPr>
        </p:nvSpPr>
        <p:spPr>
          <a:xfrm>
            <a:off x="457200" y="338328"/>
            <a:ext cx="82296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ndara"/>
              <a:buNone/>
            </a:pPr>
            <a:r>
              <a:rPr lang="es-ES"/>
              <a:t>Principios orientadores de la Política Criminal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2f5da533e6e_0_198"/>
          <p:cNvSpPr txBox="1"/>
          <p:nvPr>
            <p:ph idx="1" type="body"/>
          </p:nvPr>
        </p:nvSpPr>
        <p:spPr>
          <a:xfrm>
            <a:off x="395536" y="1988840"/>
            <a:ext cx="8352900" cy="44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0670" lvl="0" marL="274320" rtl="0" algn="ctr">
              <a:spcBef>
                <a:spcPts val="0"/>
              </a:spcBef>
              <a:spcAft>
                <a:spcPts val="0"/>
              </a:spcAft>
              <a:buSzPts val="2500"/>
              <a:buChar char="*"/>
            </a:pPr>
            <a:r>
              <a:rPr b="1" lang="es-ES" sz="2500"/>
              <a:t>Principio de Articulación Diferencial Postiva</a:t>
            </a:r>
            <a:r>
              <a:rPr lang="es-ES" sz="2500"/>
              <a:t>: La actuación de las en el delito debe tener su correlato judicial en términos de persecución y juzgamiento.</a:t>
            </a:r>
            <a:endParaRPr sz="2500"/>
          </a:p>
          <a:p>
            <a:pPr indent="-280670" lvl="0" marL="274320" rtl="0" algn="ctr">
              <a:spcBef>
                <a:spcPts val="480"/>
              </a:spcBef>
              <a:spcAft>
                <a:spcPts val="0"/>
              </a:spcAft>
              <a:buSzPts val="2500"/>
              <a:buChar char="*"/>
            </a:pPr>
            <a:r>
              <a:rPr b="1" lang="es-ES" sz="2500"/>
              <a:t>Principio de Control Constitucional y Democrático</a:t>
            </a:r>
            <a:r>
              <a:rPr lang="es-ES" sz="2500"/>
              <a:t>: El Control de las FFSS no solo debe ser político sino, principalmente, constitucional y democrático.</a:t>
            </a:r>
            <a:endParaRPr sz="2500"/>
          </a:p>
          <a:p>
            <a:pPr indent="-280670" lvl="0" marL="274320" rtl="0" algn="ctr">
              <a:spcBef>
                <a:spcPts val="480"/>
              </a:spcBef>
              <a:spcAft>
                <a:spcPts val="0"/>
              </a:spcAft>
              <a:buSzPts val="2500"/>
              <a:buChar char="*"/>
            </a:pPr>
            <a:r>
              <a:rPr b="1" lang="es-ES" sz="2500"/>
              <a:t>Principio de Regularidad Delictiva: </a:t>
            </a:r>
            <a:r>
              <a:rPr lang="es-ES" sz="2500"/>
              <a:t>Las FFSS deben intervenir en aquellos procesos delictivos que se manifiesten de forma regular.</a:t>
            </a:r>
            <a:endParaRPr sz="2500"/>
          </a:p>
          <a:p>
            <a:pPr indent="-121920" lvl="0" marL="274320" rtl="0" algn="l"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  <p:sp>
        <p:nvSpPr>
          <p:cNvPr id="353" name="Google Shape;353;g2f5da533e6e_0_198"/>
          <p:cNvSpPr txBox="1"/>
          <p:nvPr>
            <p:ph type="title"/>
          </p:nvPr>
        </p:nvSpPr>
        <p:spPr>
          <a:xfrm>
            <a:off x="457200" y="338328"/>
            <a:ext cx="82296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ndara"/>
              <a:buNone/>
            </a:pPr>
            <a:r>
              <a:rPr lang="es-ES"/>
              <a:t>Principios orientadores de la Política Criminal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2f5da533e6e_0_203"/>
          <p:cNvSpPr txBox="1"/>
          <p:nvPr>
            <p:ph type="title"/>
          </p:nvPr>
        </p:nvSpPr>
        <p:spPr>
          <a:xfrm>
            <a:off x="457200" y="692696"/>
            <a:ext cx="8229600" cy="576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andara"/>
              <a:buNone/>
            </a:pPr>
            <a:r>
              <a:rPr b="1" lang="es-ES">
                <a:solidFill>
                  <a:schemeClr val="dk2"/>
                </a:solidFill>
              </a:rPr>
              <a:t>DIMENSIONES DE LA POLÍTICA CRIMINAL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"/>
          <p:cNvSpPr txBox="1"/>
          <p:nvPr>
            <p:ph idx="1" type="body"/>
          </p:nvPr>
        </p:nvSpPr>
        <p:spPr>
          <a:xfrm>
            <a:off x="251550" y="1390825"/>
            <a:ext cx="8640900" cy="52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10000"/>
          </a:bodyPr>
          <a:lstStyle/>
          <a:p>
            <a:pPr indent="-211455" lvl="0" marL="274320" rtl="0" algn="l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1800"/>
          </a:p>
          <a:p>
            <a:pPr indent="-301942" lvl="0" marL="274320" rtl="0" algn="l">
              <a:spcBef>
                <a:spcPts val="319"/>
              </a:spcBef>
              <a:spcAft>
                <a:spcPts val="0"/>
              </a:spcAft>
              <a:buSzPct val="100000"/>
              <a:buChar char="*"/>
            </a:pPr>
            <a:r>
              <a:rPr b="1" lang="es-ES" sz="2900"/>
              <a:t>Real Academia Española</a:t>
            </a:r>
            <a:r>
              <a:rPr lang="es-ES" sz="2900"/>
              <a:t>: “Actividad pública que tiene por objeto adoptar los criterios y disponer los medios para prevenir la delincuencia/ Conjunto de criterios que permiten valorar la orientación del derecho penal vigente y proponer las condiciones para su eficacia en el futuro/ Rama de conocimiento que se ocupa del estudio de los criterios y medios adecuados para la prevención de la delincuencia”.</a:t>
            </a:r>
            <a:endParaRPr/>
          </a:p>
          <a:p>
            <a:pPr indent="-301942" lvl="0" marL="274320" rtl="0" algn="l">
              <a:spcBef>
                <a:spcPts val="319"/>
              </a:spcBef>
              <a:spcAft>
                <a:spcPts val="0"/>
              </a:spcAft>
              <a:buSzPct val="100000"/>
              <a:buChar char="*"/>
            </a:pPr>
            <a:r>
              <a:rPr b="1" lang="es-ES" sz="2900"/>
              <a:t>Alberto Binder</a:t>
            </a:r>
            <a:r>
              <a:rPr lang="es-ES" sz="2900"/>
              <a:t>: “ La PC es un sector de las políticas públicas que se desarrollan en una sociedad, predominantemente desde el Estado. Ella se refiere al uso que hará ese Estado de la fuerza o de la coerción estatal en su expresión más radical. La PC es, en síntesis, el conjunto de decisiones, instrumentos y reglas que orientan el ejercicio de la violencia estatal”. </a:t>
            </a:r>
            <a:endParaRPr/>
          </a:p>
          <a:p>
            <a:pPr indent="-301942" lvl="0" marL="274320" rtl="0" algn="l">
              <a:spcBef>
                <a:spcPts val="319"/>
              </a:spcBef>
              <a:spcAft>
                <a:spcPts val="0"/>
              </a:spcAft>
              <a:buSzPct val="100000"/>
              <a:buChar char="*"/>
            </a:pPr>
            <a:r>
              <a:rPr b="1" lang="es-ES" sz="2900"/>
              <a:t>Von Lizt</a:t>
            </a:r>
            <a:r>
              <a:rPr lang="es-ES" sz="2900"/>
              <a:t>: “El arte de elaborar y sancionar normas punitivas o de algún modo coercitivas como instrumento concebible para la prevención y control del delito”.</a:t>
            </a:r>
            <a:endParaRPr/>
          </a:p>
          <a:p>
            <a:pPr indent="-301942" lvl="0" marL="274320" rtl="0" algn="l">
              <a:spcBef>
                <a:spcPts val="319"/>
              </a:spcBef>
              <a:spcAft>
                <a:spcPts val="0"/>
              </a:spcAft>
              <a:buSzPct val="100000"/>
              <a:buChar char="*"/>
            </a:pPr>
            <a:r>
              <a:rPr b="1" lang="es-ES" sz="2900"/>
              <a:t>Alessandro Baratta</a:t>
            </a:r>
            <a:r>
              <a:rPr lang="es-ES" sz="2900"/>
              <a:t>: desde un enfoque crítico, la política criminal se ocupa de la prevención y reacción del delito, y hace frente a las consecuencias.</a:t>
            </a:r>
            <a:endParaRPr sz="2900"/>
          </a:p>
        </p:txBody>
      </p:sp>
      <p:sp>
        <p:nvSpPr>
          <p:cNvPr id="261" name="Google Shape;261;p2"/>
          <p:cNvSpPr txBox="1"/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</a:pPr>
            <a:r>
              <a:rPr b="1" lang="es-ES"/>
              <a:t>Definiciones de Política Criminal:</a:t>
            </a:r>
            <a:endParaRPr b="1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2f5da533e6e_0_207"/>
          <p:cNvSpPr txBox="1"/>
          <p:nvPr>
            <p:ph idx="1" type="body"/>
          </p:nvPr>
        </p:nvSpPr>
        <p:spPr>
          <a:xfrm>
            <a:off x="323528" y="1700808"/>
            <a:ext cx="8640900" cy="496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200"/>
              <a:buChar char="*"/>
            </a:pPr>
            <a:r>
              <a:rPr lang="es-ES" sz="2200"/>
              <a:t>Se denomina </a:t>
            </a:r>
            <a:r>
              <a:rPr b="1" lang="es-ES" sz="2200"/>
              <a:t>dimensiones</a:t>
            </a:r>
            <a:r>
              <a:rPr lang="es-ES" sz="2200"/>
              <a:t> de la PC a los </a:t>
            </a:r>
            <a:r>
              <a:rPr b="1" lang="es-ES" sz="2200"/>
              <a:t>marcos legales de persecución criminal </a:t>
            </a:r>
            <a:r>
              <a:rPr lang="es-ES" sz="2200"/>
              <a:t>y en la Argentina podemos reconocer la existencia de tres.</a:t>
            </a:r>
            <a:endParaRPr/>
          </a:p>
          <a:p>
            <a:pPr indent="-274320" lvl="0" marL="274320" rtl="0" algn="l">
              <a:spcBef>
                <a:spcPts val="440"/>
              </a:spcBef>
              <a:spcAft>
                <a:spcPts val="0"/>
              </a:spcAft>
              <a:buSzPts val="2200"/>
              <a:buChar char="*"/>
            </a:pPr>
            <a:r>
              <a:rPr b="1" lang="es-ES" sz="2200"/>
              <a:t>Federal:</a:t>
            </a:r>
            <a:r>
              <a:rPr lang="es-ES" sz="2200"/>
              <a:t> Aquellos delitos que ponen en riesgo el </a:t>
            </a:r>
            <a:r>
              <a:rPr b="1" lang="es-ES" sz="2200"/>
              <a:t>sistema republicano </a:t>
            </a:r>
            <a:r>
              <a:rPr lang="es-ES" sz="2200"/>
              <a:t>de gobierno y el </a:t>
            </a:r>
            <a:r>
              <a:rPr b="1" lang="es-ES" sz="2200"/>
              <a:t>orden democrático</a:t>
            </a:r>
            <a:r>
              <a:rPr lang="es-ES" sz="2200"/>
              <a:t>. Son delitos que atentan contra la </a:t>
            </a:r>
            <a:r>
              <a:rPr b="1" lang="es-ES" sz="2200"/>
              <a:t>seguridad pública</a:t>
            </a:r>
            <a:r>
              <a:rPr lang="es-ES" sz="2200"/>
              <a:t> (Narcotráfico, Trata de Personas, Lavado de Activos, Delitos Ecológicos, Delitos de Corrupción).</a:t>
            </a:r>
            <a:endParaRPr/>
          </a:p>
          <a:p>
            <a:pPr indent="-274320" lvl="0" marL="274320" rtl="0" algn="l">
              <a:spcBef>
                <a:spcPts val="440"/>
              </a:spcBef>
              <a:spcAft>
                <a:spcPts val="0"/>
              </a:spcAft>
              <a:buSzPts val="2200"/>
              <a:buChar char="*"/>
            </a:pPr>
            <a:r>
              <a:rPr b="1" lang="es-ES" sz="2200"/>
              <a:t>Ordinaria</a:t>
            </a:r>
            <a:r>
              <a:rPr lang="es-ES" sz="2200"/>
              <a:t>: Delitos que atentan contra los bienes jurídicos de la sociedad. Atentan </a:t>
            </a:r>
            <a:r>
              <a:rPr b="1" lang="es-ES" sz="2200"/>
              <a:t>contra la seguridad ciudadana </a:t>
            </a:r>
            <a:r>
              <a:rPr lang="es-ES" sz="2200"/>
              <a:t>(homicidios, robos, hurtos, lesiones, amenazas, daños, etc).</a:t>
            </a:r>
            <a:endParaRPr/>
          </a:p>
          <a:p>
            <a:pPr indent="-274320" lvl="0" marL="274320" rtl="0" algn="l">
              <a:spcBef>
                <a:spcPts val="440"/>
              </a:spcBef>
              <a:spcAft>
                <a:spcPts val="0"/>
              </a:spcAft>
              <a:buSzPts val="2200"/>
              <a:buChar char="*"/>
            </a:pPr>
            <a:r>
              <a:rPr b="1" lang="es-ES" sz="2200"/>
              <a:t>Contravencional:</a:t>
            </a:r>
            <a:r>
              <a:rPr lang="es-ES" sz="2200"/>
              <a:t> Aquellos conflictos que, sin ser delitos, ponen en riesgo la normal convivencia en los centros urbanos (Ocupación del espacio público, hostigamiento, ruidos molestos, etc).</a:t>
            </a:r>
            <a:endParaRPr/>
          </a:p>
        </p:txBody>
      </p:sp>
      <p:sp>
        <p:nvSpPr>
          <p:cNvPr id="364" name="Google Shape;364;g2f5da533e6e_0_207"/>
          <p:cNvSpPr txBox="1"/>
          <p:nvPr>
            <p:ph type="title"/>
          </p:nvPr>
        </p:nvSpPr>
        <p:spPr>
          <a:xfrm>
            <a:off x="457200" y="338328"/>
            <a:ext cx="82296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ndara"/>
              <a:buNone/>
            </a:pPr>
            <a:r>
              <a:rPr b="1" lang="es-ES"/>
              <a:t>DIMENSIONES DE LA POLÍTICA CRIMINAL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2f5da533e6e_0_212"/>
          <p:cNvSpPr txBox="1"/>
          <p:nvPr>
            <p:ph idx="1" type="body"/>
          </p:nvPr>
        </p:nvSpPr>
        <p:spPr>
          <a:xfrm>
            <a:off x="467544" y="1916832"/>
            <a:ext cx="8352900" cy="44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2600"/>
              <a:buChar char="*"/>
            </a:pPr>
            <a:r>
              <a:rPr lang="es-ES" sz="2600"/>
              <a:t>Depende de la </a:t>
            </a:r>
            <a:r>
              <a:rPr b="1" lang="es-ES" sz="2600"/>
              <a:t>Dimensión Político Criminal </a:t>
            </a:r>
            <a:r>
              <a:rPr lang="es-ES" sz="2600"/>
              <a:t>que va a intervenir.</a:t>
            </a:r>
            <a:endParaRPr/>
          </a:p>
          <a:p>
            <a:pPr indent="-274320" lvl="0" marL="274320" rtl="0" algn="ctr">
              <a:spcBef>
                <a:spcPts val="520"/>
              </a:spcBef>
              <a:spcAft>
                <a:spcPts val="0"/>
              </a:spcAft>
              <a:buSzPts val="2600"/>
              <a:buChar char="*"/>
            </a:pPr>
            <a:r>
              <a:rPr lang="es-ES" sz="2600"/>
              <a:t>Si es un delito correspondiente a la Dimensión Federal, intervendrán estructuras Federales.</a:t>
            </a:r>
            <a:endParaRPr/>
          </a:p>
          <a:p>
            <a:pPr indent="-274320" lvl="0" marL="274320" rtl="0" algn="ctr">
              <a:spcBef>
                <a:spcPts val="520"/>
              </a:spcBef>
              <a:spcAft>
                <a:spcPts val="0"/>
              </a:spcAft>
              <a:buSzPts val="2600"/>
              <a:buChar char="*"/>
            </a:pPr>
            <a:r>
              <a:rPr lang="es-ES" sz="2600"/>
              <a:t>Si es un delito correspondiente a la Dimensión Ordinaria, intervendrán estructuras provinciales. </a:t>
            </a:r>
            <a:endParaRPr/>
          </a:p>
          <a:p>
            <a:pPr indent="-274320" lvl="0" marL="274320" rtl="0" algn="ctr">
              <a:spcBef>
                <a:spcPts val="520"/>
              </a:spcBef>
              <a:spcAft>
                <a:spcPts val="0"/>
              </a:spcAft>
              <a:buSzPts val="2600"/>
              <a:buChar char="*"/>
            </a:pPr>
            <a:r>
              <a:rPr lang="es-ES" sz="2600"/>
              <a:t>Si es una contravención correspondiente a la Dimensión Urbana, intervendrán estructuras netamente municipales.</a:t>
            </a:r>
            <a:endParaRPr/>
          </a:p>
        </p:txBody>
      </p:sp>
      <p:sp>
        <p:nvSpPr>
          <p:cNvPr id="370" name="Google Shape;370;g2f5da533e6e_0_212"/>
          <p:cNvSpPr txBox="1"/>
          <p:nvPr>
            <p:ph type="title"/>
          </p:nvPr>
        </p:nvSpPr>
        <p:spPr>
          <a:xfrm>
            <a:off x="457200" y="338328"/>
            <a:ext cx="82296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Candara"/>
              <a:buNone/>
            </a:pPr>
            <a:r>
              <a:rPr b="1" lang="es-ES" sz="3400"/>
              <a:t>Con qué elementos el Estado lleva adelante su pretensión Político Criminal?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2f5da533e6e_0_217"/>
          <p:cNvSpPr txBox="1"/>
          <p:nvPr>
            <p:ph idx="1" type="body"/>
          </p:nvPr>
        </p:nvSpPr>
        <p:spPr>
          <a:xfrm>
            <a:off x="179512" y="980728"/>
            <a:ext cx="8640900" cy="54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3000"/>
              <a:buChar char="*"/>
            </a:pPr>
            <a:r>
              <a:rPr lang="es-ES" sz="3000"/>
              <a:t>Para los casos </a:t>
            </a:r>
            <a:r>
              <a:rPr b="1" lang="es-ES" sz="3000"/>
              <a:t>Federales y Ordinarios</a:t>
            </a:r>
            <a:r>
              <a:rPr lang="es-ES" sz="3000"/>
              <a:t>, resulta </a:t>
            </a:r>
            <a:r>
              <a:rPr b="1" lang="es-ES" sz="3000"/>
              <a:t>necesario que la conducta que sea atravesada por las agencias que convergen en la cuestión criminal haya sido legislada como delito previamente</a:t>
            </a:r>
            <a:r>
              <a:rPr lang="es-ES" sz="3000"/>
              <a:t>.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000"/>
              <a:buChar char="*"/>
            </a:pPr>
            <a:r>
              <a:rPr lang="es-ES" sz="3000"/>
              <a:t>Por lo que podemos conjeturar que el </a:t>
            </a:r>
            <a:r>
              <a:rPr b="1" lang="es-ES" sz="3000"/>
              <a:t>primer elemento</a:t>
            </a:r>
            <a:r>
              <a:rPr lang="es-ES" sz="3000"/>
              <a:t> con que el Estado llevará adelante su pretensión punitiva es el </a:t>
            </a:r>
            <a:r>
              <a:rPr b="1" lang="es-ES" sz="3000"/>
              <a:t>Congreso Nacional</a:t>
            </a:r>
            <a:r>
              <a:rPr lang="es-ES" sz="3000"/>
              <a:t>.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000"/>
              <a:buChar char="*"/>
            </a:pPr>
            <a:r>
              <a:rPr lang="es-ES" sz="3000"/>
              <a:t>A partir de ello, según el tipo penal, se sugiere la intervención de distintas agencias según la dimensión a intervenir:</a:t>
            </a:r>
            <a:endParaRPr/>
          </a:p>
          <a:p>
            <a:pPr indent="-121920" lvl="0" marL="274320" rtl="0" algn="l"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121920" lvl="0" marL="274320" rtl="0" algn="l"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g2f5da533e6e_0_221"/>
          <p:cNvSpPr txBox="1"/>
          <p:nvPr>
            <p:ph idx="1" type="body"/>
          </p:nvPr>
        </p:nvSpPr>
        <p:spPr>
          <a:xfrm>
            <a:off x="467544" y="1484784"/>
            <a:ext cx="8208900" cy="489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500"/>
              <a:buChar char="*"/>
            </a:pPr>
            <a:r>
              <a:rPr b="1" lang="es-ES" sz="2500"/>
              <a:t>Ministerio de Seguridad de la Nación</a:t>
            </a:r>
            <a:r>
              <a:rPr lang="es-ES" sz="2500"/>
              <a:t>. </a:t>
            </a:r>
            <a:endParaRPr/>
          </a:p>
          <a:p>
            <a:pPr indent="-274320" lvl="0" marL="274320" rtl="0" algn="l">
              <a:spcBef>
                <a:spcPts val="500"/>
              </a:spcBef>
              <a:spcAft>
                <a:spcPts val="0"/>
              </a:spcAft>
              <a:buSzPts val="2500"/>
              <a:buChar char="*"/>
            </a:pPr>
            <a:r>
              <a:rPr b="1" lang="es-ES" sz="2500"/>
              <a:t>Fuerzas Federales de Seguridad </a:t>
            </a:r>
            <a:r>
              <a:rPr lang="es-ES" sz="2500"/>
              <a:t>(PFA, PSA, GNA y PNA).</a:t>
            </a:r>
            <a:endParaRPr/>
          </a:p>
          <a:p>
            <a:pPr indent="-274320" lvl="0" marL="274320" rtl="0" algn="l">
              <a:spcBef>
                <a:spcPts val="500"/>
              </a:spcBef>
              <a:spcAft>
                <a:spcPts val="0"/>
              </a:spcAft>
              <a:buSzPts val="2500"/>
              <a:buChar char="*"/>
            </a:pPr>
            <a:r>
              <a:rPr b="1" lang="es-ES" sz="2500"/>
              <a:t>Sistema Judicial Federal</a:t>
            </a:r>
            <a:r>
              <a:rPr lang="es-ES" sz="2500"/>
              <a:t>: Juzgados y Fiscalías Federales.</a:t>
            </a:r>
            <a:endParaRPr/>
          </a:p>
          <a:p>
            <a:pPr indent="-274320" lvl="0" marL="274320" rtl="0" algn="l">
              <a:spcBef>
                <a:spcPts val="500"/>
              </a:spcBef>
              <a:spcAft>
                <a:spcPts val="0"/>
              </a:spcAft>
              <a:buSzPts val="2500"/>
              <a:buChar char="*"/>
            </a:pPr>
            <a:r>
              <a:rPr b="1" lang="es-ES" sz="2500"/>
              <a:t>La Agencia Federal de Inteligencia </a:t>
            </a:r>
            <a:r>
              <a:rPr lang="es-ES" sz="2500"/>
              <a:t>(no para investigar delitos sino para advertir y prevenir escenarios de riesgo delictivo complejo a nivel federal que atenten contra el sistema democrático y republicano de gobierno). </a:t>
            </a:r>
            <a:endParaRPr/>
          </a:p>
          <a:p>
            <a:pPr indent="-274320" lvl="0" marL="274320" rtl="0" algn="l">
              <a:spcBef>
                <a:spcPts val="500"/>
              </a:spcBef>
              <a:spcAft>
                <a:spcPts val="0"/>
              </a:spcAft>
              <a:buSzPts val="2500"/>
              <a:buChar char="*"/>
            </a:pPr>
            <a:r>
              <a:rPr b="1" lang="es-ES" sz="2500"/>
              <a:t>La Unidad Investigación Financiera (UIF). </a:t>
            </a:r>
            <a:endParaRPr sz="2500"/>
          </a:p>
          <a:p>
            <a:pPr indent="-274320" lvl="0" marL="274320" rtl="0" algn="l">
              <a:spcBef>
                <a:spcPts val="500"/>
              </a:spcBef>
              <a:spcAft>
                <a:spcPts val="0"/>
              </a:spcAft>
              <a:buSzPts val="2500"/>
              <a:buChar char="*"/>
            </a:pPr>
            <a:r>
              <a:rPr b="1" lang="es-ES" sz="2500"/>
              <a:t>Organismos internacionales: </a:t>
            </a:r>
            <a:r>
              <a:rPr lang="es-ES" sz="2500"/>
              <a:t>Interpol, GAFI (Lavado de Activos), entre otros.</a:t>
            </a:r>
            <a:endParaRPr/>
          </a:p>
        </p:txBody>
      </p:sp>
      <p:sp>
        <p:nvSpPr>
          <p:cNvPr id="381" name="Google Shape;381;g2f5da533e6e_0_221"/>
          <p:cNvSpPr txBox="1"/>
          <p:nvPr>
            <p:ph type="title"/>
          </p:nvPr>
        </p:nvSpPr>
        <p:spPr>
          <a:xfrm>
            <a:off x="457200" y="338328"/>
            <a:ext cx="82296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</a:pPr>
            <a:r>
              <a:rPr lang="es-ES"/>
              <a:t>Delitos Federales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2f5da533e6e_0_226"/>
          <p:cNvSpPr txBox="1"/>
          <p:nvPr>
            <p:ph idx="1" type="body"/>
          </p:nvPr>
        </p:nvSpPr>
        <p:spPr>
          <a:xfrm>
            <a:off x="395536" y="1484784"/>
            <a:ext cx="8424900" cy="464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3400"/>
              <a:buChar char="*"/>
            </a:pPr>
            <a:r>
              <a:rPr b="1" lang="es-ES" sz="3400"/>
              <a:t>Ministerios Provinciales de Seguridad</a:t>
            </a:r>
            <a:r>
              <a:rPr lang="es-ES" sz="3400"/>
              <a:t>.</a:t>
            </a:r>
            <a:endParaRPr/>
          </a:p>
          <a:p>
            <a:pPr indent="-274320" lvl="0" marL="274320" rtl="0" algn="l">
              <a:spcBef>
                <a:spcPts val="680"/>
              </a:spcBef>
              <a:spcAft>
                <a:spcPts val="0"/>
              </a:spcAft>
              <a:buSzPts val="3400"/>
              <a:buChar char="*"/>
            </a:pPr>
            <a:r>
              <a:rPr b="1" lang="es-ES" sz="3400"/>
              <a:t>Policías Provinciales</a:t>
            </a:r>
            <a:r>
              <a:rPr lang="es-ES" sz="3400"/>
              <a:t>.</a:t>
            </a:r>
            <a:endParaRPr/>
          </a:p>
          <a:p>
            <a:pPr indent="-274320" lvl="0" marL="274320" rtl="0" algn="l">
              <a:spcBef>
                <a:spcPts val="680"/>
              </a:spcBef>
              <a:spcAft>
                <a:spcPts val="0"/>
              </a:spcAft>
              <a:buSzPts val="3400"/>
              <a:buChar char="*"/>
            </a:pPr>
            <a:r>
              <a:rPr b="1" lang="es-ES" sz="3400"/>
              <a:t>Sistema Judicial Provincial</a:t>
            </a:r>
            <a:r>
              <a:rPr lang="es-ES" sz="3400"/>
              <a:t>: Juzgados y Fiscalías.</a:t>
            </a:r>
            <a:endParaRPr/>
          </a:p>
          <a:p>
            <a:pPr indent="-274320" lvl="0" marL="274320" rtl="0" algn="l">
              <a:spcBef>
                <a:spcPts val="680"/>
              </a:spcBef>
              <a:spcAft>
                <a:spcPts val="0"/>
              </a:spcAft>
              <a:buSzPts val="3400"/>
              <a:buChar char="*"/>
            </a:pPr>
            <a:r>
              <a:rPr lang="es-ES" sz="3400"/>
              <a:t>No obstante, cada </a:t>
            </a:r>
            <a:r>
              <a:rPr b="1" lang="es-ES" sz="3400"/>
              <a:t>Provincia</a:t>
            </a:r>
            <a:r>
              <a:rPr lang="es-ES" sz="3400"/>
              <a:t> puede solicitar </a:t>
            </a:r>
            <a:r>
              <a:rPr b="1" lang="es-ES" sz="3400"/>
              <a:t>cooperación</a:t>
            </a:r>
            <a:r>
              <a:rPr lang="es-ES" sz="3400"/>
              <a:t> al Estado Nacional para que interceda en ciertas problemáticas complejas o semi complejas.</a:t>
            </a:r>
            <a:endParaRPr/>
          </a:p>
        </p:txBody>
      </p:sp>
      <p:sp>
        <p:nvSpPr>
          <p:cNvPr id="387" name="Google Shape;387;g2f5da533e6e_0_226"/>
          <p:cNvSpPr txBox="1"/>
          <p:nvPr>
            <p:ph type="title"/>
          </p:nvPr>
        </p:nvSpPr>
        <p:spPr>
          <a:xfrm>
            <a:off x="457200" y="338328"/>
            <a:ext cx="82296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</a:pPr>
            <a:r>
              <a:rPr lang="es-ES"/>
              <a:t>Delitos Ordinarios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2f5da533e6e_0_231"/>
          <p:cNvSpPr txBox="1"/>
          <p:nvPr>
            <p:ph idx="1" type="body"/>
          </p:nvPr>
        </p:nvSpPr>
        <p:spPr>
          <a:xfrm>
            <a:off x="872067" y="1772816"/>
            <a:ext cx="7408200" cy="435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720"/>
              </a:spcBef>
              <a:spcAft>
                <a:spcPts val="0"/>
              </a:spcAft>
              <a:buSzPts val="3600"/>
              <a:buChar char="*"/>
            </a:pPr>
            <a:r>
              <a:rPr b="1" lang="es-ES" sz="3600"/>
              <a:t>Legislaturas Provinciales</a:t>
            </a:r>
            <a:r>
              <a:rPr lang="es-ES" sz="3600"/>
              <a:t>.</a:t>
            </a:r>
            <a:endParaRPr/>
          </a:p>
          <a:p>
            <a:pPr indent="-274320" lvl="0" marL="274320" rtl="0" algn="l">
              <a:spcBef>
                <a:spcPts val="720"/>
              </a:spcBef>
              <a:spcAft>
                <a:spcPts val="0"/>
              </a:spcAft>
              <a:buSzPts val="3600"/>
              <a:buChar char="*"/>
            </a:pPr>
            <a:r>
              <a:rPr b="1" lang="es-ES" sz="3600"/>
              <a:t>Ministerio de Seguridad o Secretarías de Seguridad Municipales</a:t>
            </a:r>
            <a:r>
              <a:rPr lang="es-ES" sz="3600"/>
              <a:t>.</a:t>
            </a:r>
            <a:endParaRPr/>
          </a:p>
          <a:p>
            <a:pPr indent="-274320" lvl="0" marL="274320" rtl="0" algn="l">
              <a:spcBef>
                <a:spcPts val="720"/>
              </a:spcBef>
              <a:spcAft>
                <a:spcPts val="0"/>
              </a:spcAft>
              <a:buSzPts val="3600"/>
              <a:buChar char="*"/>
            </a:pPr>
            <a:r>
              <a:rPr b="1" lang="es-ES" sz="3600"/>
              <a:t>Policía Local</a:t>
            </a:r>
            <a:r>
              <a:rPr lang="es-ES" sz="3600"/>
              <a:t>.</a:t>
            </a:r>
            <a:endParaRPr/>
          </a:p>
          <a:p>
            <a:pPr indent="-274320" lvl="0" marL="274320" rtl="0" algn="l">
              <a:spcBef>
                <a:spcPts val="720"/>
              </a:spcBef>
              <a:spcAft>
                <a:spcPts val="0"/>
              </a:spcAft>
              <a:buSzPts val="3600"/>
              <a:buChar char="*"/>
            </a:pPr>
            <a:r>
              <a:rPr b="1" lang="es-ES" sz="3600"/>
              <a:t>Poder Judicial Local</a:t>
            </a:r>
            <a:r>
              <a:rPr lang="es-ES" sz="3600"/>
              <a:t>.</a:t>
            </a:r>
            <a:endParaRPr/>
          </a:p>
        </p:txBody>
      </p:sp>
      <p:sp>
        <p:nvSpPr>
          <p:cNvPr id="393" name="Google Shape;393;g2f5da533e6e_0_231"/>
          <p:cNvSpPr txBox="1"/>
          <p:nvPr>
            <p:ph type="title"/>
          </p:nvPr>
        </p:nvSpPr>
        <p:spPr>
          <a:xfrm>
            <a:off x="457200" y="338328"/>
            <a:ext cx="82296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</a:pPr>
            <a:r>
              <a:rPr b="1" lang="es-ES"/>
              <a:t>Contravenciones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g2f5da533e6e_0_236"/>
          <p:cNvSpPr txBox="1"/>
          <p:nvPr>
            <p:ph idx="1" type="body"/>
          </p:nvPr>
        </p:nvSpPr>
        <p:spPr>
          <a:xfrm>
            <a:off x="395536" y="1916832"/>
            <a:ext cx="8424900" cy="46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00"/>
              <a:buChar char="*"/>
            </a:pPr>
            <a:r>
              <a:rPr lang="es-ES"/>
              <a:t>Si la </a:t>
            </a:r>
            <a:r>
              <a:rPr b="1" lang="es-ES"/>
              <a:t>PC no fue proyectada con el fin de reducir la violencia</a:t>
            </a:r>
            <a:r>
              <a:rPr lang="es-ES"/>
              <a:t>, </a:t>
            </a:r>
            <a:r>
              <a:rPr b="1" lang="es-ES"/>
              <a:t>sino de incrementar el uso de los medios represivos del </a:t>
            </a:r>
            <a:r>
              <a:rPr lang="es-ES"/>
              <a:t>Estado, </a:t>
            </a:r>
            <a:r>
              <a:rPr b="1" lang="es-ES"/>
              <a:t>es porque existe una confusión entre los fines y los medios que utiliza el Estado para intervenir en la delincuencia</a:t>
            </a:r>
            <a:r>
              <a:rPr lang="es-ES"/>
              <a:t>.</a:t>
            </a:r>
            <a:endParaRPr/>
          </a:p>
          <a:p>
            <a:pPr indent="-274320" lvl="0" marL="274320" rtl="0" algn="l">
              <a:spcBef>
                <a:spcPts val="480"/>
              </a:spcBef>
              <a:spcAft>
                <a:spcPts val="0"/>
              </a:spcAft>
              <a:buSzPts val="2400"/>
              <a:buChar char="*"/>
            </a:pPr>
            <a:r>
              <a:rPr lang="es-ES"/>
              <a:t>Esto históricamente nos ha llevado a una </a:t>
            </a:r>
            <a:r>
              <a:rPr b="1" lang="es-ES"/>
              <a:t>idea estatista debilitada</a:t>
            </a:r>
            <a:r>
              <a:rPr lang="es-ES"/>
              <a:t> elaborada sobre la base de la </a:t>
            </a:r>
            <a:r>
              <a:rPr b="1" lang="es-ES"/>
              <a:t>mirada policial </a:t>
            </a:r>
            <a:r>
              <a:rPr lang="es-ES"/>
              <a:t>de la </a:t>
            </a:r>
            <a:r>
              <a:rPr b="1" lang="es-ES"/>
              <a:t>seguridad</a:t>
            </a:r>
            <a:r>
              <a:rPr lang="es-ES"/>
              <a:t> que establece que </a:t>
            </a:r>
            <a:r>
              <a:rPr b="1" lang="es-ES"/>
              <a:t>controlar la calle es similar a controlar la criminalidad</a:t>
            </a:r>
            <a:r>
              <a:rPr lang="es-ES"/>
              <a:t>. </a:t>
            </a:r>
            <a:endParaRPr/>
          </a:p>
          <a:p>
            <a:pPr indent="-274320" lvl="0" marL="274320" rtl="0" algn="l">
              <a:spcBef>
                <a:spcPts val="480"/>
              </a:spcBef>
              <a:spcAft>
                <a:spcPts val="0"/>
              </a:spcAft>
              <a:buSzPts val="2400"/>
              <a:buChar char="*"/>
            </a:pPr>
            <a:r>
              <a:rPr lang="es-ES"/>
              <a:t>Como también al hecho de </a:t>
            </a:r>
            <a:r>
              <a:rPr b="1" lang="es-ES"/>
              <a:t>discutir solamente cómo reprimir y no a cómo prevenir el delito y cuándo utilizar la violencia de manera estratégica</a:t>
            </a:r>
            <a:r>
              <a:rPr lang="es-ES"/>
              <a:t>.</a:t>
            </a:r>
            <a:endParaRPr/>
          </a:p>
          <a:p>
            <a:pPr indent="-121920" lvl="0" marL="274320" rtl="0" algn="l"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  <p:sp>
        <p:nvSpPr>
          <p:cNvPr id="399" name="Google Shape;399;g2f5da533e6e_0_236"/>
          <p:cNvSpPr txBox="1"/>
          <p:nvPr>
            <p:ph type="title"/>
          </p:nvPr>
        </p:nvSpPr>
        <p:spPr>
          <a:xfrm>
            <a:off x="457200" y="338328"/>
            <a:ext cx="82296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ndara"/>
              <a:buNone/>
            </a:pPr>
            <a:r>
              <a:rPr b="1" lang="es-ES" sz="3200"/>
              <a:t>EL DISEÑO DE UNA POLÍTICA CRIMINAL EN EL MARCO DE UN ESTADO DE DERECHO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2f5da533e6e_0_241"/>
          <p:cNvSpPr txBox="1"/>
          <p:nvPr>
            <p:ph idx="1" type="body"/>
          </p:nvPr>
        </p:nvSpPr>
        <p:spPr>
          <a:xfrm>
            <a:off x="395536" y="1628800"/>
            <a:ext cx="8424900" cy="496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/>
          </a:bodyPr>
          <a:lstStyle/>
          <a:p>
            <a:pPr indent="-244633" lvl="0" marL="27432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*"/>
            </a:pPr>
            <a:r>
              <a:rPr b="1" lang="es-ES" sz="2500"/>
              <a:t>DEFINIR UN ESQUEMA ESTRATÉGICO DE INTERVENCIÓN DEMOCRÁTICA Y CONSTITUCIONAL:</a:t>
            </a:r>
            <a:endParaRPr sz="2300"/>
          </a:p>
          <a:p>
            <a:pPr indent="-244633" lvl="0" marL="274320" rtl="0" algn="ctr">
              <a:lnSpc>
                <a:spcPct val="150000"/>
              </a:lnSpc>
              <a:spcBef>
                <a:spcPts val="481"/>
              </a:spcBef>
              <a:spcAft>
                <a:spcPts val="0"/>
              </a:spcAft>
              <a:buSzPct val="100000"/>
              <a:buChar char="*"/>
            </a:pPr>
            <a:r>
              <a:rPr lang="es-ES" sz="2500"/>
              <a:t>Si la </a:t>
            </a:r>
            <a:r>
              <a:rPr b="1" lang="es-ES" sz="2500"/>
              <a:t>problemática criminal es inabarcable</a:t>
            </a:r>
            <a:r>
              <a:rPr lang="es-ES" sz="2500"/>
              <a:t>, por la cantidad de delitos que se comenten, debemos avanzar hacia un esquema que pueda </a:t>
            </a:r>
            <a:r>
              <a:rPr b="1" lang="es-ES" sz="2500"/>
              <a:t>abordar inteligentemente la criminalidad</a:t>
            </a:r>
            <a:r>
              <a:rPr lang="es-ES" sz="2500"/>
              <a:t>.</a:t>
            </a:r>
            <a:endParaRPr sz="2300"/>
          </a:p>
          <a:p>
            <a:pPr indent="-244633" lvl="0" marL="274320" rtl="0" algn="ctr">
              <a:lnSpc>
                <a:spcPct val="150000"/>
              </a:lnSpc>
              <a:spcBef>
                <a:spcPts val="481"/>
              </a:spcBef>
              <a:spcAft>
                <a:spcPts val="0"/>
              </a:spcAft>
              <a:buSzPct val="100000"/>
              <a:buChar char="*"/>
            </a:pPr>
            <a:r>
              <a:rPr lang="es-ES" sz="2500"/>
              <a:t>Para eso necesitamos reconfigurar el esquema penal argentino.   </a:t>
            </a:r>
            <a:r>
              <a:rPr b="1" lang="es-ES" sz="2500"/>
              <a:t>CÓMO?</a:t>
            </a:r>
            <a:endParaRPr sz="2300"/>
          </a:p>
          <a:p>
            <a:pPr indent="-244633" lvl="0" marL="274320" rtl="0" algn="ctr">
              <a:lnSpc>
                <a:spcPct val="150000"/>
              </a:lnSpc>
              <a:spcBef>
                <a:spcPts val="481"/>
              </a:spcBef>
              <a:spcAft>
                <a:spcPts val="0"/>
              </a:spcAft>
              <a:buSzPct val="100000"/>
              <a:buChar char="*"/>
            </a:pPr>
            <a:r>
              <a:rPr b="1" lang="es-ES" sz="2500"/>
              <a:t>A) DIFERENCIANDO QUÉ CONFLICTOS PUEDEN SER RESUELTOS POR AGENCIAS NO REPRESIVAS</a:t>
            </a:r>
            <a:r>
              <a:rPr lang="es-ES" sz="2500"/>
              <a:t>. </a:t>
            </a:r>
            <a:endParaRPr sz="2300"/>
          </a:p>
          <a:p>
            <a:pPr indent="-244633" lvl="0" marL="274320" rtl="0" algn="ctr">
              <a:lnSpc>
                <a:spcPct val="150000"/>
              </a:lnSpc>
              <a:spcBef>
                <a:spcPts val="481"/>
              </a:spcBef>
              <a:spcAft>
                <a:spcPts val="0"/>
              </a:spcAft>
              <a:buSzPct val="100000"/>
              <a:buChar char="*"/>
            </a:pPr>
            <a:r>
              <a:rPr b="1" lang="es-ES" sz="2500"/>
              <a:t>B) ESTABLECIENDO INTERESES POLÍTICO-CRIMINALES PRIORITARIOS.</a:t>
            </a:r>
            <a:endParaRPr sz="2300"/>
          </a:p>
          <a:p>
            <a:pPr indent="-244633" lvl="0" marL="274320" rtl="0" algn="ctr">
              <a:lnSpc>
                <a:spcPct val="150000"/>
              </a:lnSpc>
              <a:spcBef>
                <a:spcPts val="481"/>
              </a:spcBef>
              <a:spcAft>
                <a:spcPts val="0"/>
              </a:spcAft>
              <a:buSzPct val="100000"/>
              <a:buChar char="*"/>
            </a:pPr>
            <a:r>
              <a:rPr b="1" lang="es-ES" sz="2500"/>
              <a:t>C) INTERVINIENDO EN DICHOS INTERESES POR FASES DE ACTUACIÓN.</a:t>
            </a:r>
            <a:endParaRPr sz="2300"/>
          </a:p>
        </p:txBody>
      </p:sp>
      <p:sp>
        <p:nvSpPr>
          <p:cNvPr id="405" name="Google Shape;405;g2f5da533e6e_0_241"/>
          <p:cNvSpPr txBox="1"/>
          <p:nvPr>
            <p:ph type="title"/>
          </p:nvPr>
        </p:nvSpPr>
        <p:spPr>
          <a:xfrm>
            <a:off x="323528" y="332656"/>
            <a:ext cx="82296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Candara"/>
              <a:buNone/>
            </a:pPr>
            <a:r>
              <a:rPr b="1" lang="es-ES" sz="3400"/>
              <a:t>INTERVENCIÓN ESTRATÉGICA DE LA CRIMINALIDAD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g2f5da533e6e_0_246"/>
          <p:cNvSpPr txBox="1"/>
          <p:nvPr>
            <p:ph idx="1" type="body"/>
          </p:nvPr>
        </p:nvSpPr>
        <p:spPr>
          <a:xfrm>
            <a:off x="251520" y="404664"/>
            <a:ext cx="8712900" cy="62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b="1" lang="es-ES" sz="3200">
                <a:solidFill>
                  <a:schemeClr val="lt1"/>
                </a:solidFill>
              </a:rPr>
              <a:t>CONFLICTOS QUE PUEDEN SER RESUELTOS POR AGENCIAS NO REPRESIVAS.</a:t>
            </a:r>
            <a:endParaRPr/>
          </a:p>
          <a:p>
            <a:pPr indent="0" lvl="0" marL="0" rtl="0" algn="just">
              <a:spcBef>
                <a:spcPts val="44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200"/>
          </a:p>
          <a:p>
            <a:pPr indent="0" lvl="0" marL="0" rtl="0" algn="just">
              <a:spcBef>
                <a:spcPts val="440"/>
              </a:spcBef>
              <a:spcAft>
                <a:spcPts val="0"/>
              </a:spcAft>
              <a:buSzPts val="2000"/>
              <a:buNone/>
            </a:pPr>
            <a:r>
              <a:rPr lang="es-ES" sz="2000"/>
              <a:t>-</a:t>
            </a:r>
            <a:r>
              <a:rPr b="1" lang="es-ES" sz="2200"/>
              <a:t>EXISTEN UNA GAMA DE CONFLICTIVIDADES QUE DEBEN SER ABORDADAS POR OTRAS AGENCIAS ESTATALES NO REPRESIVAS</a:t>
            </a:r>
            <a:r>
              <a:rPr lang="es-ES" sz="2200"/>
              <a:t>.</a:t>
            </a:r>
            <a:endParaRPr/>
          </a:p>
          <a:p>
            <a:pPr indent="-457200" lvl="0" marL="457200" rtl="0" algn="just">
              <a:spcBef>
                <a:spcPts val="440"/>
              </a:spcBef>
              <a:spcAft>
                <a:spcPts val="0"/>
              </a:spcAft>
              <a:buSzPts val="2200"/>
              <a:buAutoNum type="arabicParenR"/>
            </a:pPr>
            <a:r>
              <a:rPr lang="es-ES" sz="2200"/>
              <a:t>CONFLICTOS DE TRÁNSITO Y VIALIDAD.</a:t>
            </a:r>
            <a:endParaRPr/>
          </a:p>
          <a:p>
            <a:pPr indent="-457200" lvl="0" marL="457200" rtl="0" algn="just">
              <a:spcBef>
                <a:spcPts val="440"/>
              </a:spcBef>
              <a:spcAft>
                <a:spcPts val="0"/>
              </a:spcAft>
              <a:buSzPts val="2200"/>
              <a:buAutoNum type="arabicParenR"/>
            </a:pPr>
            <a:r>
              <a:rPr lang="es-ES" sz="2200"/>
              <a:t>CONFLICTOS DE VECINDAD (INCIDENTES VIALES, RUIDOS MOLESTOS, ENSUCIAR BIENES, ETC.).</a:t>
            </a:r>
            <a:endParaRPr/>
          </a:p>
          <a:p>
            <a:pPr indent="-457200" lvl="0" marL="457200" rtl="0" algn="just">
              <a:spcBef>
                <a:spcPts val="440"/>
              </a:spcBef>
              <a:spcAft>
                <a:spcPts val="0"/>
              </a:spcAft>
              <a:buSzPts val="2200"/>
              <a:buAutoNum type="arabicParenR"/>
            </a:pPr>
            <a:r>
              <a:rPr lang="es-ES" sz="2200"/>
              <a:t>CONFLICTOS DEL USO INDEBIDO DEL ESPACIO PÚBLICO.</a:t>
            </a:r>
            <a:endParaRPr/>
          </a:p>
          <a:p>
            <a:pPr indent="0" lvl="0" marL="0" rtl="0" algn="just">
              <a:spcBef>
                <a:spcPts val="440"/>
              </a:spcBef>
              <a:spcAft>
                <a:spcPts val="0"/>
              </a:spcAft>
              <a:buSzPts val="2200"/>
              <a:buNone/>
            </a:pPr>
            <a:r>
              <a:rPr b="1" lang="es-ES" sz="2200"/>
              <a:t>-EXISTEN OTROS CONFLICTOS QUE, PREVIO A SER ABORDADOS POR LA FAZ PUNITIVA DEL ESTADO, DEBEN SER ABORDADOS POR AGENCIAS NO REPRESIVAS.</a:t>
            </a:r>
            <a:endParaRPr/>
          </a:p>
          <a:p>
            <a:pPr indent="-457200" lvl="0" marL="457200" rtl="0" algn="just">
              <a:spcBef>
                <a:spcPts val="440"/>
              </a:spcBef>
              <a:spcAft>
                <a:spcPts val="0"/>
              </a:spcAft>
              <a:buSzPts val="2200"/>
              <a:buAutoNum type="arabicParenR"/>
            </a:pPr>
            <a:r>
              <a:rPr lang="es-ES" sz="2200"/>
              <a:t>USURPACIONES.</a:t>
            </a:r>
            <a:endParaRPr/>
          </a:p>
          <a:p>
            <a:pPr indent="-457200" lvl="0" marL="457200" rtl="0" algn="just">
              <a:spcBef>
                <a:spcPts val="440"/>
              </a:spcBef>
              <a:spcAft>
                <a:spcPts val="0"/>
              </a:spcAft>
              <a:buSzPts val="2200"/>
              <a:buAutoNum type="arabicParenR"/>
            </a:pPr>
            <a:r>
              <a:rPr lang="es-ES" sz="2200"/>
              <a:t>CONSUMO NO PROBLEMÁTICO DE SUSTANCIAS PROHIBIDAS.</a:t>
            </a:r>
            <a:endParaRPr/>
          </a:p>
          <a:p>
            <a:pPr indent="-457200" lvl="0" marL="457200" rtl="0" algn="just">
              <a:spcBef>
                <a:spcPts val="440"/>
              </a:spcBef>
              <a:spcAft>
                <a:spcPts val="0"/>
              </a:spcAft>
              <a:buSzPts val="2200"/>
              <a:buAutoNum type="arabicParenR"/>
            </a:pPr>
            <a:r>
              <a:rPr lang="es-ES" sz="2200"/>
              <a:t>CONTROL DE ESPECTÁCULOS MASIVOS.</a:t>
            </a:r>
            <a:endParaRPr/>
          </a:p>
          <a:p>
            <a:pPr indent="-304800" lvl="0" marL="457200" rtl="0" algn="just"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0" lvl="0" marL="0" rtl="0" algn="just"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2f5da533e6e_0_250"/>
          <p:cNvSpPr txBox="1"/>
          <p:nvPr>
            <p:ph idx="1" type="body"/>
          </p:nvPr>
        </p:nvSpPr>
        <p:spPr>
          <a:xfrm>
            <a:off x="323528" y="1628800"/>
            <a:ext cx="8568900" cy="489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44"/>
              </a:spcBef>
              <a:spcAft>
                <a:spcPts val="0"/>
              </a:spcAft>
              <a:buSzPts val="2400"/>
              <a:buNone/>
            </a:pPr>
            <a:r>
              <a:rPr lang="es-ES"/>
              <a:t>*</a:t>
            </a:r>
            <a:r>
              <a:rPr b="1" lang="es-ES"/>
              <a:t>LA FIJACIÓN DE INTERESES POLÍTICO CRIMINALES  ES UN PROCESO ECONOMIZADOR DE LOS ELEMENTOS REPRESIVOS DEL ESTADO</a:t>
            </a:r>
            <a:r>
              <a:rPr lang="es-ES"/>
              <a:t>.</a:t>
            </a:r>
            <a:endParaRPr/>
          </a:p>
          <a:p>
            <a:pPr indent="0" lvl="0" marL="0" rtl="0" algn="l">
              <a:spcBef>
                <a:spcPts val="444"/>
              </a:spcBef>
              <a:spcAft>
                <a:spcPts val="0"/>
              </a:spcAft>
              <a:buSzPts val="2400"/>
              <a:buNone/>
            </a:pPr>
            <a:r>
              <a:rPr lang="es-ES"/>
              <a:t>*LA ELECCIÓN DE INTERESES POLÍTICO CRIMINALES ES EL PROCESO POR EL CUAL LAS AGENCIAS DEDICADAS LA CUESTIÓN CRIMINAL RACIONALIZAN SU INTERVENCIÓN PARA DARLE </a:t>
            </a:r>
            <a:r>
              <a:rPr b="1" lang="es-ES"/>
              <a:t>PRIORIDAD A</a:t>
            </a:r>
            <a:r>
              <a:rPr lang="es-ES"/>
              <a:t>:</a:t>
            </a:r>
            <a:endParaRPr/>
          </a:p>
          <a:p>
            <a:pPr indent="-285750" lvl="0" marL="274320" rtl="0" algn="l">
              <a:spcBef>
                <a:spcPts val="444"/>
              </a:spcBef>
              <a:spcAft>
                <a:spcPts val="0"/>
              </a:spcAft>
              <a:buSzPts val="2400"/>
              <a:buChar char="*"/>
            </a:pPr>
            <a:r>
              <a:rPr lang="es-ES"/>
              <a:t> </a:t>
            </a:r>
            <a:r>
              <a:rPr b="1" lang="es-ES"/>
              <a:t>AQUELLOS CONFLICTOS QUE SE EXPRESAN EN ALTAS TASAS DELICTIVAS (HECHOS REGISTRADOS, JUDICIALIZADOS Y POR ENCUESTA DE VICTIMIZACIÓN).</a:t>
            </a:r>
            <a:endParaRPr/>
          </a:p>
          <a:p>
            <a:pPr indent="-285750" lvl="0" marL="274320" rtl="0" algn="l">
              <a:spcBef>
                <a:spcPts val="444"/>
              </a:spcBef>
              <a:spcAft>
                <a:spcPts val="0"/>
              </a:spcAft>
              <a:buSzPts val="2400"/>
              <a:buChar char="*"/>
            </a:pPr>
            <a:r>
              <a:rPr b="1" lang="es-ES"/>
              <a:t>AQUELLOS QUE SOLO PUEDEN SER RESUELTOS POR EL APARATO REPRESIVO ESTATAL YA QUE, SI NO SE INTERVIENE DE MANERA VIOLENTA, TIENDEN A ESCALAR SU CONFLICTIVIDAD</a:t>
            </a:r>
            <a:r>
              <a:rPr lang="es-ES"/>
              <a:t>.   </a:t>
            </a:r>
            <a:endParaRPr/>
          </a:p>
        </p:txBody>
      </p:sp>
      <p:sp>
        <p:nvSpPr>
          <p:cNvPr id="416" name="Google Shape;416;g2f5da533e6e_0_250"/>
          <p:cNvSpPr txBox="1"/>
          <p:nvPr>
            <p:ph type="title"/>
          </p:nvPr>
        </p:nvSpPr>
        <p:spPr>
          <a:xfrm>
            <a:off x="457200" y="338328"/>
            <a:ext cx="82296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ndara"/>
              <a:buNone/>
            </a:pPr>
            <a:r>
              <a:rPr b="1" lang="es-ES"/>
              <a:t>FIJACIÓN DE INTERESES POLÍTICO CRIMINALES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2f6a15f211e_0_0"/>
          <p:cNvSpPr txBox="1"/>
          <p:nvPr>
            <p:ph idx="1" type="body"/>
          </p:nvPr>
        </p:nvSpPr>
        <p:spPr>
          <a:xfrm>
            <a:off x="410225" y="710850"/>
            <a:ext cx="8267400" cy="5683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315753" lvl="0" marL="274320" rtl="0" algn="l">
              <a:spcBef>
                <a:spcPts val="319"/>
              </a:spcBef>
              <a:spcAft>
                <a:spcPts val="0"/>
              </a:spcAft>
              <a:buSzPct val="100000"/>
              <a:buChar char="*"/>
            </a:pPr>
            <a:r>
              <a:rPr b="1" lang="es-ES" sz="2900"/>
              <a:t>Claus Roxin</a:t>
            </a:r>
            <a:r>
              <a:rPr lang="es-ES" sz="2900"/>
              <a:t>: " «La Política Criminal adopta una singular posición intermedia entre ciencia y configuración social, entre teoría y práctica . Por un lado, se basa como ciencia en el conocimiento objetivo del delito en sus formas de aparición jurídicas y empíricas ; por otro lado, pretende, como clase de politica, llevar a cabo ideas o intereses concretos. Como teoría, intenta desarrollar una estrategia decidida de lucha contra el delito ; pero como también ocurre en la política, la realización práctica depende a menudo más de las realidades preexistentes que de la concepción ideológica. La cuestión de cómo debe tratarse a las personas que atentan contra las reglas básicas de la convivencia social y con ello lesionan o ponen en peligro al individuo o a la comunidad constituye el objeto principal de la Política Criminal.</a:t>
            </a:r>
            <a:endParaRPr sz="2900"/>
          </a:p>
          <a:p>
            <a:pPr indent="-315753" lvl="0" marL="274320" rtl="0" algn="l">
              <a:spcBef>
                <a:spcPts val="319"/>
              </a:spcBef>
              <a:spcAft>
                <a:spcPts val="0"/>
              </a:spcAft>
              <a:buSzPct val="100000"/>
              <a:buChar char="*"/>
            </a:pPr>
            <a:r>
              <a:rPr b="1" lang="es-ES" sz="2900"/>
              <a:t>Guiseppe Maggiore</a:t>
            </a:r>
            <a:r>
              <a:rPr lang="es-ES" sz="2900"/>
              <a:t>:  la política criminal es la ciencia o arte de los medios, de los que se sirve el Estado para prevenir y reprimir los delitos.</a:t>
            </a:r>
            <a:endParaRPr sz="2900"/>
          </a:p>
          <a:p>
            <a:pPr indent="-315753" lvl="0" marL="274320" rtl="0" algn="l">
              <a:spcBef>
                <a:spcPts val="319"/>
              </a:spcBef>
              <a:spcAft>
                <a:spcPts val="0"/>
              </a:spcAft>
              <a:buSzPct val="100000"/>
              <a:buChar char="*"/>
            </a:pPr>
            <a:r>
              <a:rPr b="1" lang="es-ES" sz="2900"/>
              <a:t>Bustos Ramírez:</a:t>
            </a:r>
            <a:r>
              <a:rPr lang="es-ES" sz="2900"/>
              <a:t>  PC es el poder de definir los procesos criminales dentro de la sociedad, y por tanto de dirigir y organizar el sistema social en relación a la cuestión criminal. </a:t>
            </a:r>
            <a:endParaRPr sz="2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"/>
          <p:cNvSpPr txBox="1"/>
          <p:nvPr>
            <p:ph idx="1" type="body"/>
          </p:nvPr>
        </p:nvSpPr>
        <p:spPr>
          <a:xfrm>
            <a:off x="539552" y="2132856"/>
            <a:ext cx="8064895" cy="39837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3200"/>
              <a:buChar char="*"/>
            </a:pPr>
            <a:r>
              <a:rPr b="1" lang="es-ES" sz="3200"/>
              <a:t>La Política Criminal es la disciplina social encargada del estudio de los discursos, normas y prácticas que organizan y dirigen los medios represivos hacia aquellos conflictos que el Estado decidió resolver de manera violenta. </a:t>
            </a:r>
            <a:endParaRPr b="1" sz="3200"/>
          </a:p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3200"/>
              <a:buChar char="*"/>
            </a:pPr>
            <a:r>
              <a:rPr b="1" lang="es-ES" sz="3200"/>
              <a:t>Qué quiere decir esto?</a:t>
            </a:r>
            <a:endParaRPr b="1" sz="3200"/>
          </a:p>
        </p:txBody>
      </p:sp>
      <p:sp>
        <p:nvSpPr>
          <p:cNvPr id="272" name="Google Shape;272;p3"/>
          <p:cNvSpPr txBox="1"/>
          <p:nvPr>
            <p:ph type="title"/>
          </p:nvPr>
        </p:nvSpPr>
        <p:spPr>
          <a:xfrm>
            <a:off x="457199" y="548680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ndara"/>
              <a:buNone/>
            </a:pPr>
            <a:r>
              <a:rPr b="1" lang="es-ES"/>
              <a:t>DEFINICIÓN DE POLÍTICA CRIMINAL PARA EL CURSO: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"/>
          <p:cNvSpPr txBox="1"/>
          <p:nvPr>
            <p:ph idx="1" type="body"/>
          </p:nvPr>
        </p:nvSpPr>
        <p:spPr>
          <a:xfrm>
            <a:off x="359525" y="1367450"/>
            <a:ext cx="8424900" cy="53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s-ES"/>
              <a:t>No hay forma de poder o demostración de fuerza que no esté precedida de un </a:t>
            </a:r>
            <a:r>
              <a:rPr b="1" lang="es-ES"/>
              <a:t>discurso que lo legitime </a:t>
            </a:r>
            <a:r>
              <a:rPr lang="es-ES"/>
              <a:t>y que a su vez establezca las </a:t>
            </a:r>
            <a:r>
              <a:rPr b="1" lang="es-ES"/>
              <a:t>condiciones necesarias </a:t>
            </a:r>
            <a:r>
              <a:rPr lang="es-ES"/>
              <a:t>para determinar qué acciones </a:t>
            </a:r>
            <a:r>
              <a:rPr lang="es-ES"/>
              <a:t>están</a:t>
            </a:r>
            <a:r>
              <a:rPr lang="es-ES"/>
              <a:t> </a:t>
            </a:r>
            <a:r>
              <a:rPr b="1" lang="es-ES"/>
              <a:t>prohibidas y permitidas </a:t>
            </a:r>
            <a:r>
              <a:rPr lang="es-ES"/>
              <a:t>en una sociedad. </a:t>
            </a:r>
            <a:endParaRPr/>
          </a:p>
          <a:p>
            <a:pPr indent="-274320" lvl="0" marL="274320" rtl="0" algn="ctr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s-ES"/>
              <a:t>El </a:t>
            </a:r>
            <a:r>
              <a:rPr b="1" lang="es-ES"/>
              <a:t>discurso</a:t>
            </a:r>
            <a:r>
              <a:rPr lang="es-ES"/>
              <a:t> en PC </a:t>
            </a:r>
            <a:r>
              <a:rPr b="1" lang="es-ES"/>
              <a:t>es un relato que busca generar conciencia punitiva</a:t>
            </a:r>
            <a:r>
              <a:rPr lang="es-ES"/>
              <a:t>. </a:t>
            </a:r>
            <a:endParaRPr/>
          </a:p>
          <a:p>
            <a:pPr indent="-274320" lvl="0" marL="274320" rtl="0" algn="ctr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s-ES"/>
              <a:t>Su fin es la búsqueda de gran acuerdo social para resolver violentamente determinados conflictos en una sociedad.</a:t>
            </a:r>
            <a:endParaRPr/>
          </a:p>
          <a:p>
            <a:pPr indent="-274320" lvl="0" marL="274320" rtl="0" algn="ctr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s-ES"/>
              <a:t>Intervienen </a:t>
            </a:r>
            <a:r>
              <a:rPr b="1" lang="es-ES"/>
              <a:t>intereses públicos y privados</a:t>
            </a:r>
            <a:r>
              <a:rPr lang="es-ES"/>
              <a:t>.</a:t>
            </a:r>
            <a:endParaRPr/>
          </a:p>
          <a:p>
            <a:pPr indent="-274320" lvl="0" marL="274320" rtl="0" algn="ctr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s-ES"/>
              <a:t>Aun así , en los últimos 40 años,  podemos reconocer un discurso que redujo el fenómeno criminal básicamente al </a:t>
            </a:r>
            <a:r>
              <a:rPr b="1" lang="es-ES"/>
              <a:t>delito predatorio y al fenómeno del narcotráfico</a:t>
            </a:r>
            <a:r>
              <a:rPr lang="es-ES"/>
              <a:t>, relegando otro tipo de conflictividades que no forman parte de ese interés punitivo (DELITOS DE CUELLO BLANCO).</a:t>
            </a:r>
            <a:endParaRPr/>
          </a:p>
          <a:p>
            <a:pPr indent="-274320" lvl="0" marL="274320" rtl="0" algn="ctr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b="1" lang="es-ES"/>
              <a:t>El discurso abre pasa a la normativid</a:t>
            </a:r>
            <a:r>
              <a:rPr b="1" lang="es-ES"/>
              <a:t>ad.</a:t>
            </a:r>
            <a:r>
              <a:rPr lang="es-ES"/>
              <a:t> </a:t>
            </a:r>
            <a:endParaRPr/>
          </a:p>
          <a:p>
            <a:pPr indent="-134620" lvl="0" marL="274320" rtl="0" algn="l">
              <a:spcBef>
                <a:spcPts val="440"/>
              </a:spcBef>
              <a:spcAft>
                <a:spcPts val="0"/>
              </a:spcAft>
              <a:buSzPts val="2200"/>
              <a:buFont typeface="Arial"/>
              <a:buNone/>
            </a:pPr>
            <a:r>
              <a:t/>
            </a:r>
            <a:endParaRPr b="1" sz="2200"/>
          </a:p>
        </p:txBody>
      </p:sp>
      <p:sp>
        <p:nvSpPr>
          <p:cNvPr id="278" name="Google Shape;278;p4"/>
          <p:cNvSpPr txBox="1"/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ndara"/>
              <a:buNone/>
            </a:pPr>
            <a:r>
              <a:rPr b="1" lang="es-ES" sz="3200"/>
              <a:t>1) DISCURSO</a:t>
            </a:r>
            <a:endParaRPr b="1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5"/>
          <p:cNvSpPr txBox="1"/>
          <p:nvPr>
            <p:ph idx="1" type="body"/>
          </p:nvPr>
        </p:nvSpPr>
        <p:spPr>
          <a:xfrm>
            <a:off x="457200" y="1052736"/>
            <a:ext cx="8229600" cy="54669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85750" lvl="0" marL="274320" rtl="0" algn="ctr">
              <a:spcBef>
                <a:spcPts val="0"/>
              </a:spcBef>
              <a:spcAft>
                <a:spcPts val="0"/>
              </a:spcAft>
              <a:buSzPts val="2400"/>
              <a:buChar char="*"/>
            </a:pPr>
            <a:r>
              <a:rPr b="1" lang="es-ES"/>
              <a:t>Es el conjunto de leyes que exteriorizan y organizan la voluntad represiva del Estado tanto en el fondo como en la forma (CN, Código Penal, Códigos Procesales). </a:t>
            </a:r>
            <a:endParaRPr/>
          </a:p>
          <a:p>
            <a:pPr indent="-285750" lvl="0" marL="274320" rtl="0" algn="ctr">
              <a:spcBef>
                <a:spcPts val="444"/>
              </a:spcBef>
              <a:spcAft>
                <a:spcPts val="0"/>
              </a:spcAft>
              <a:buSzPts val="2400"/>
              <a:buChar char="*"/>
            </a:pPr>
            <a:r>
              <a:rPr lang="es-ES"/>
              <a:t>En términos delictivos se divide en: </a:t>
            </a:r>
            <a:r>
              <a:rPr b="1" lang="es-ES"/>
              <a:t>Leyes federales, leyes ordinarias y leyes contravencionales </a:t>
            </a:r>
            <a:r>
              <a:rPr lang="es-ES"/>
              <a:t>(urbanas).</a:t>
            </a:r>
            <a:endParaRPr/>
          </a:p>
          <a:p>
            <a:pPr indent="-285750" lvl="0" marL="274320" rtl="0" algn="ctr">
              <a:spcBef>
                <a:spcPts val="444"/>
              </a:spcBef>
              <a:spcAft>
                <a:spcPts val="0"/>
              </a:spcAft>
              <a:buSzPts val="2400"/>
              <a:buChar char="*"/>
            </a:pPr>
            <a:r>
              <a:rPr lang="es-ES"/>
              <a:t>Sin embargo, pese a nuestra visión normativista de la vida, debemos tener en cuenta dos observaciones</a:t>
            </a:r>
            <a:r>
              <a:rPr b="1" lang="es-ES"/>
              <a:t>: </a:t>
            </a:r>
            <a:endParaRPr/>
          </a:p>
          <a:p>
            <a:pPr indent="-285750" lvl="0" marL="274320" rtl="0" algn="ctr">
              <a:spcBef>
                <a:spcPts val="444"/>
              </a:spcBef>
              <a:spcAft>
                <a:spcPts val="0"/>
              </a:spcAft>
              <a:buSzPts val="2400"/>
              <a:buChar char="*"/>
            </a:pPr>
            <a:r>
              <a:rPr lang="es-ES"/>
              <a:t>a) que </a:t>
            </a:r>
            <a:r>
              <a:rPr b="1" lang="es-ES"/>
              <a:t>la norma nunca supuso ser una barrera para evadir la criminalidad</a:t>
            </a:r>
            <a:r>
              <a:rPr lang="es-ES"/>
              <a:t>, ya que la cantidad de delitos y de infractores no </a:t>
            </a:r>
            <a:r>
              <a:rPr lang="es-ES"/>
              <a:t>depende</a:t>
            </a:r>
            <a:r>
              <a:rPr lang="es-ES"/>
              <a:t> nunca de la agresividad de la pena sino de la interacción de múltiples factores  sociales, culturales y económicos; </a:t>
            </a:r>
            <a:endParaRPr/>
          </a:p>
          <a:p>
            <a:pPr indent="0" lvl="0" marL="0" rtl="0" algn="ctr">
              <a:spcBef>
                <a:spcPts val="444"/>
              </a:spcBef>
              <a:spcAft>
                <a:spcPts val="0"/>
              </a:spcAft>
              <a:buSzPts val="2400"/>
              <a:buNone/>
            </a:pPr>
            <a:r>
              <a:rPr lang="es-ES"/>
              <a:t>b) que </a:t>
            </a:r>
            <a:r>
              <a:rPr b="1" lang="es-ES"/>
              <a:t>el conflicto social que se expresa en la criminalidad -en determinadas ocasiones- resulta ser un síntoma de un problema que debe ser resuelto democráticamente</a:t>
            </a:r>
            <a:r>
              <a:rPr lang="es-ES"/>
              <a:t> y no solo por medio de la pena (Ej: Aborto).</a:t>
            </a:r>
            <a:endParaRPr/>
          </a:p>
        </p:txBody>
      </p:sp>
      <p:sp>
        <p:nvSpPr>
          <p:cNvPr id="284" name="Google Shape;284;p5"/>
          <p:cNvSpPr txBox="1"/>
          <p:nvPr>
            <p:ph type="title"/>
          </p:nvPr>
        </p:nvSpPr>
        <p:spPr>
          <a:xfrm>
            <a:off x="457200" y="338328"/>
            <a:ext cx="8229600" cy="8584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ndara"/>
              <a:buNone/>
            </a:pPr>
            <a:r>
              <a:rPr b="1" lang="es-ES" sz="3200"/>
              <a:t>2) NORMAS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6"/>
          <p:cNvSpPr txBox="1"/>
          <p:nvPr>
            <p:ph idx="1" type="body"/>
          </p:nvPr>
        </p:nvSpPr>
        <p:spPr>
          <a:xfrm>
            <a:off x="395536" y="1412776"/>
            <a:ext cx="8136903" cy="464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3200"/>
              <a:buChar char="*"/>
            </a:pPr>
            <a:r>
              <a:rPr lang="es-ES" sz="3200"/>
              <a:t>Las prácticas punitivas representan el conjunto de </a:t>
            </a:r>
            <a:r>
              <a:rPr b="1" lang="es-ES" sz="3200"/>
              <a:t>manifestaciones</a:t>
            </a:r>
            <a:r>
              <a:rPr lang="es-ES" sz="3200"/>
              <a:t> (acciones u omisiones) </a:t>
            </a:r>
            <a:r>
              <a:rPr b="1" lang="es-ES" sz="3200"/>
              <a:t>legales e ilegales</a:t>
            </a:r>
            <a:r>
              <a:rPr lang="es-ES" sz="3200"/>
              <a:t>, </a:t>
            </a:r>
            <a:r>
              <a:rPr b="1" lang="es-ES" sz="3200"/>
              <a:t>legítimas e ilegítimas</a:t>
            </a:r>
            <a:r>
              <a:rPr lang="es-ES" sz="3200"/>
              <a:t>, que llevan adelante </a:t>
            </a:r>
            <a:r>
              <a:rPr b="1" lang="es-ES" sz="3200"/>
              <a:t>las agencias que convergen en la cuestión criminal para prevenir, conjurar y reprimir el delito </a:t>
            </a:r>
            <a:r>
              <a:rPr lang="es-ES" sz="3200"/>
              <a:t>y la violencia, </a:t>
            </a:r>
            <a:r>
              <a:rPr b="1" lang="es-ES" sz="3200"/>
              <a:t>como así también para regular aquello que sucede el espacio público</a:t>
            </a:r>
            <a:r>
              <a:rPr lang="es-ES" sz="3200"/>
              <a:t>.</a:t>
            </a:r>
            <a:endParaRPr/>
          </a:p>
          <a:p>
            <a:pPr indent="-121920" lvl="0" marL="274320" rtl="0" algn="ctr"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  <p:sp>
        <p:nvSpPr>
          <p:cNvPr id="290" name="Google Shape;290;p6"/>
          <p:cNvSpPr txBox="1"/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</a:pPr>
            <a:r>
              <a:rPr b="1" lang="es-ES"/>
              <a:t>3) PRÁCTICAS </a:t>
            </a:r>
            <a:r>
              <a:rPr b="1" lang="es-ES"/>
              <a:t>PUNITIVAS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2f6a15f211e_0_7"/>
          <p:cNvSpPr txBox="1"/>
          <p:nvPr>
            <p:ph type="title"/>
          </p:nvPr>
        </p:nvSpPr>
        <p:spPr>
          <a:xfrm>
            <a:off x="457200" y="2802603"/>
            <a:ext cx="8229600" cy="1252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OBJETIVO DE LA POLÍTICA CRIMINAL</a:t>
            </a:r>
            <a:endParaRPr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7"/>
          <p:cNvSpPr txBox="1"/>
          <p:nvPr>
            <p:ph idx="1" type="body"/>
          </p:nvPr>
        </p:nvSpPr>
        <p:spPr>
          <a:xfrm>
            <a:off x="580125" y="1844825"/>
            <a:ext cx="8106600" cy="453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7500" lnSpcReduction="20000"/>
          </a:bodyPr>
          <a:lstStyle/>
          <a:p>
            <a:pPr indent="0" lvl="0" marL="27432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507"/>
          </a:p>
          <a:p>
            <a:pPr indent="-241300" lvl="0" marL="274320" rtl="0" algn="ctr"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*"/>
            </a:pPr>
            <a:r>
              <a:rPr b="1" lang="es-ES" sz="4800">
                <a:latin typeface="Arial"/>
                <a:ea typeface="Arial"/>
                <a:cs typeface="Arial"/>
                <a:sym typeface="Arial"/>
              </a:rPr>
              <a:t>El objetivo de la Política Criminal es reducir la delincuencia en el marco del Estado de Derecho.</a:t>
            </a:r>
            <a:endParaRPr b="1" sz="4800">
              <a:latin typeface="Arial"/>
              <a:ea typeface="Arial"/>
              <a:cs typeface="Arial"/>
              <a:sym typeface="Arial"/>
            </a:endParaRPr>
          </a:p>
          <a:p>
            <a:pPr indent="0" lvl="0" marL="27432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SzPct val="66666"/>
              <a:buNone/>
            </a:pPr>
            <a:r>
              <a:rPr b="1" lang="es-ES" sz="4800">
                <a:latin typeface="Arial"/>
                <a:ea typeface="Arial"/>
                <a:cs typeface="Arial"/>
                <a:sym typeface="Arial"/>
              </a:rPr>
              <a:t>Por qué reducir y no suprimir el delito?</a:t>
            </a:r>
            <a:endParaRPr b="1" sz="4800">
              <a:latin typeface="Arial"/>
              <a:ea typeface="Arial"/>
              <a:cs typeface="Arial"/>
              <a:sym typeface="Arial"/>
            </a:endParaRPr>
          </a:p>
          <a:p>
            <a:pPr indent="-241300" lvl="0" marL="274320" rtl="0" algn="ctr">
              <a:spcBef>
                <a:spcPts val="560"/>
              </a:spcBef>
              <a:spcAft>
                <a:spcPts val="0"/>
              </a:spcAft>
              <a:buSzPct val="100000"/>
              <a:buChar char="*"/>
            </a:pPr>
            <a:r>
              <a:rPr lang="es-ES" sz="4800">
                <a:latin typeface="Arial"/>
                <a:ea typeface="Arial"/>
                <a:cs typeface="Arial"/>
                <a:sym typeface="Arial"/>
              </a:rPr>
              <a:t>Porque eso </a:t>
            </a:r>
            <a:r>
              <a:rPr b="1" lang="es-ES" sz="4800">
                <a:latin typeface="Arial"/>
                <a:ea typeface="Arial"/>
                <a:cs typeface="Arial"/>
                <a:sym typeface="Arial"/>
              </a:rPr>
              <a:t>depende de la ilicitud </a:t>
            </a:r>
            <a:r>
              <a:rPr lang="es-ES" sz="4800">
                <a:latin typeface="Arial"/>
                <a:ea typeface="Arial"/>
                <a:cs typeface="Arial"/>
                <a:sym typeface="Arial"/>
              </a:rPr>
              <a:t>de la conducta y </a:t>
            </a:r>
            <a:r>
              <a:rPr b="1" lang="es-ES" sz="4800">
                <a:latin typeface="Arial"/>
                <a:ea typeface="Arial"/>
                <a:cs typeface="Arial"/>
                <a:sym typeface="Arial"/>
              </a:rPr>
              <a:t>no de la cantidad delitos </a:t>
            </a:r>
            <a:r>
              <a:rPr lang="es-ES" sz="4800">
                <a:latin typeface="Arial"/>
                <a:ea typeface="Arial"/>
                <a:cs typeface="Arial"/>
                <a:sym typeface="Arial"/>
              </a:rPr>
              <a:t>que se cometan.</a:t>
            </a:r>
            <a:endParaRPr sz="4800">
              <a:latin typeface="Arial"/>
              <a:ea typeface="Arial"/>
              <a:cs typeface="Arial"/>
              <a:sym typeface="Arial"/>
            </a:endParaRPr>
          </a:p>
          <a:p>
            <a:pPr indent="0" lvl="0" marL="274320" rtl="0" algn="ctr"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Arial"/>
              <a:ea typeface="Arial"/>
              <a:cs typeface="Arial"/>
              <a:sym typeface="Arial"/>
            </a:endParaRPr>
          </a:p>
          <a:p>
            <a:pPr indent="-241300" lvl="0" marL="274320" rtl="0" algn="ctr">
              <a:spcBef>
                <a:spcPts val="560"/>
              </a:spcBef>
              <a:spcAft>
                <a:spcPts val="0"/>
              </a:spcAft>
              <a:buSzPct val="100000"/>
              <a:buChar char="*"/>
            </a:pPr>
            <a:r>
              <a:rPr lang="es-ES" sz="4800">
                <a:latin typeface="Arial"/>
                <a:ea typeface="Arial"/>
                <a:cs typeface="Arial"/>
                <a:sym typeface="Arial"/>
              </a:rPr>
              <a:t>Por ello, por </a:t>
            </a:r>
            <a:r>
              <a:rPr b="1" lang="es-ES" sz="4800">
                <a:latin typeface="Arial"/>
                <a:ea typeface="Arial"/>
                <a:cs typeface="Arial"/>
                <a:sym typeface="Arial"/>
              </a:rPr>
              <a:t>reducción del delito se debe entender a los esfuerzos que hace el Estado (agencias policiales y judiciales) para disminuir las tasas delictivas</a:t>
            </a:r>
            <a:r>
              <a:rPr lang="es-ES" sz="4800">
                <a:latin typeface="Arial"/>
                <a:ea typeface="Arial"/>
                <a:cs typeface="Arial"/>
                <a:sym typeface="Arial"/>
              </a:rPr>
              <a:t>.</a:t>
            </a:r>
            <a:endParaRPr sz="4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SzPct val="58333"/>
              <a:buNone/>
            </a:pPr>
            <a:r>
              <a:t/>
            </a:r>
            <a:endParaRPr sz="4800">
              <a:latin typeface="Arial"/>
              <a:ea typeface="Arial"/>
              <a:cs typeface="Arial"/>
              <a:sym typeface="Arial"/>
            </a:endParaRPr>
          </a:p>
          <a:p>
            <a:pPr indent="-96520" lvl="0" marL="274320" rtl="0" algn="ctr">
              <a:spcBef>
                <a:spcPts val="56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2800"/>
          </a:p>
          <a:p>
            <a:pPr indent="-96520" lvl="0" marL="274320" rtl="0" algn="ctr">
              <a:spcBef>
                <a:spcPts val="56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2800"/>
          </a:p>
        </p:txBody>
      </p:sp>
      <p:sp>
        <p:nvSpPr>
          <p:cNvPr id="301" name="Google Shape;301;p7"/>
          <p:cNvSpPr txBox="1"/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ndara"/>
              <a:buNone/>
            </a:pPr>
            <a:r>
              <a:rPr b="1" lang="es-ES"/>
              <a:t>OBJETIVO DE LA</a:t>
            </a:r>
            <a:br>
              <a:rPr b="1" lang="es-ES"/>
            </a:br>
            <a:r>
              <a:rPr b="1" lang="es-ES"/>
              <a:t>POLÍTICA CRIMINAL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rma de onda">
  <a:themeElements>
    <a:clrScheme name="Forma de onda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rma de onda">
  <a:themeElements>
    <a:clrScheme name="Forma de onda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2021-05-10T14:36:22Z</dcterms:created>
  <dc:creator>Ariel Rodrigo LARROUDE</dc:creator>
</cp:coreProperties>
</file>